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058A-596E-41C3-BA4D-7EF6A6F6C81B}" type="datetimeFigureOut">
              <a:rPr lang="en-IN" smtClean="0"/>
              <a:t>28-12-2023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843A-1696-459D-8A26-53F62BAE1E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187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6058A-596E-41C3-BA4D-7EF6A6F6C81B}" type="datetimeFigureOut">
              <a:rPr lang="en-IN" smtClean="0"/>
              <a:t>28-12-2023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F843A-1696-459D-8A26-53F62BAE1E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930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8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Participation in Management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92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65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Participation in Management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26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Engagement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74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Engagement Typology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81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Engagement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64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Engagement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27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Retention and Termination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72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Retention and Termination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12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Retention and Termination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60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27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6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charset="0"/>
                <a:cs typeface="Arial" charset="0"/>
              </a:rPr>
              <a:t>Employee Relations</a:t>
            </a:r>
            <a:endParaRPr lang="en-US" sz="2800" b="1" dirty="0" smtClean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charset="0"/>
                <a:cs typeface="Arial" charset="0"/>
              </a:rPr>
              <a:t>Employee Relations</a:t>
            </a:r>
            <a:endParaRPr lang="en-US" sz="2800" b="1" dirty="0" smtClean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36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Unionism</a:t>
            </a:r>
            <a:endParaRPr lang="en-US" sz="28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73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Unionism</a:t>
            </a:r>
            <a:endParaRPr lang="en-US" sz="28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2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Collective Bargaining</a:t>
            </a:r>
            <a:endParaRPr lang="en-US" sz="28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4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Collective Bargaining Process</a:t>
            </a:r>
            <a:endParaRPr lang="en-US" sz="28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82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Widescreen</PresentationFormat>
  <Paragraphs>15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Employee Relations</vt:lpstr>
      <vt:lpstr>Employee Relations</vt:lpstr>
      <vt:lpstr>Trade Unionism</vt:lpstr>
      <vt:lpstr>Trade Unionism</vt:lpstr>
      <vt:lpstr>Collective Bargaining</vt:lpstr>
      <vt:lpstr>PowerPoint Presentation</vt:lpstr>
      <vt:lpstr>Collective Bargaining Process</vt:lpstr>
      <vt:lpstr>Employee Participation in Management</vt:lpstr>
      <vt:lpstr>PowerPoint Presentation</vt:lpstr>
      <vt:lpstr>Employee Participation in Management</vt:lpstr>
      <vt:lpstr>Employee Engagement</vt:lpstr>
      <vt:lpstr>Employee Engagement Typology</vt:lpstr>
      <vt:lpstr>Employee Engagement</vt:lpstr>
      <vt:lpstr>Employee Engagement</vt:lpstr>
      <vt:lpstr>Employee Retention and Termination</vt:lpstr>
      <vt:lpstr>Employee Retention and Termination</vt:lpstr>
      <vt:lpstr>Employee Retention and Termination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2023-12-28T06:42:35Z</dcterms:created>
  <dcterms:modified xsi:type="dcterms:W3CDTF">2023-12-28T06:42:35Z</dcterms:modified>
</cp:coreProperties>
</file>