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FC26-7C35-495E-A349-CDA5C114521D}" type="datetimeFigureOut">
              <a:rPr lang="en-IN" smtClean="0"/>
              <a:t>28-12-2023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7DBB-95C7-4282-AF13-DA26D05441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025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1FC26-7C35-495E-A349-CDA5C114521D}" type="datetimeFigureOut">
              <a:rPr lang="en-IN" smtClean="0"/>
              <a:t>28-12-2023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67DBB-95C7-4282-AF13-DA26D05441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43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48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SHRM Fit</a:t>
            </a:r>
            <a:endParaRPr lang="en-US" sz="28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46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SHRM Fit</a:t>
            </a:r>
            <a:endParaRPr lang="en-US" sz="28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44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0" hangingPunct="0"/>
            <a:r>
              <a:rPr lang="en-US" sz="2800" b="1" smtClean="0">
                <a:solidFill>
                  <a:srgbClr val="0033CC"/>
                </a:solidFill>
                <a:latin typeface="Arial" charset="0"/>
                <a:ea typeface="Times New Roman" pitchFamily="18" charset="0"/>
                <a:cs typeface="Arial" charset="0"/>
              </a:rPr>
              <a:t>Traditional vs Strategic HRM</a:t>
            </a:r>
            <a:endParaRPr lang="en-US" sz="2800" dirty="0">
              <a:solidFill>
                <a:srgbClr val="0033CC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40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0" hangingPunct="0"/>
            <a:r>
              <a:rPr lang="en-US" sz="28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Strategic HRM Framework</a:t>
            </a:r>
            <a:endParaRPr lang="en-US" sz="2800" dirty="0">
              <a:solidFill>
                <a:srgbClr val="0033CC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88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charset="0"/>
                <a:cs typeface="Arial" charset="0"/>
              </a:rPr>
              <a:t>New Age HR Departments</a:t>
            </a:r>
            <a:endParaRPr lang="en-US" sz="2800" b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20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Roles of HR Managers</a:t>
            </a:r>
            <a:endParaRPr lang="en-US" sz="28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51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Ulrich’s Typology of HR Roles</a:t>
            </a:r>
            <a:endParaRPr lang="en-US" sz="2800" b="1" u="sng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7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HR Roles</a:t>
            </a:r>
            <a:endParaRPr lang="en-US" sz="28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69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Non-Linear Moves</a:t>
            </a:r>
            <a:endParaRPr lang="en-US" sz="28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63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5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76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charset="0"/>
                <a:cs typeface="Arial" charset="0"/>
              </a:rPr>
              <a:t>Concept of SHRM</a:t>
            </a:r>
            <a:endParaRPr lang="en-US" sz="2800" b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0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charset="0"/>
                <a:cs typeface="Arial" charset="0"/>
              </a:rPr>
              <a:t>Models of SHRM </a:t>
            </a:r>
            <a:endParaRPr lang="en-US" sz="2800" b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42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Best Fit School</a:t>
            </a:r>
            <a:endParaRPr lang="en-US" sz="28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94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 Instrumental Approach: The Michigan Model</a:t>
            </a:r>
            <a:endParaRPr lang="en-US" sz="2800" b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6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Humanistic Approach: The Harvard Model</a:t>
            </a:r>
            <a:endParaRPr lang="en-US" sz="2800" b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30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Best Practice School</a:t>
            </a:r>
            <a:endParaRPr lang="en-US" sz="28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00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 of SHRM</a:t>
            </a:r>
            <a:endParaRPr lang="en-US" sz="28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44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59</Words>
  <Application>Microsoft Office PowerPoint</Application>
  <PresentationFormat>Widescreen</PresentationFormat>
  <Paragraphs>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Concept of SHRM</vt:lpstr>
      <vt:lpstr>Models of SHRM </vt:lpstr>
      <vt:lpstr>The Best Fit School</vt:lpstr>
      <vt:lpstr> Instrumental Approach: The Michigan Model</vt:lpstr>
      <vt:lpstr>Humanistic Approach: The Harvard Model</vt:lpstr>
      <vt:lpstr>The Best Practice School</vt:lpstr>
      <vt:lpstr>Characteristics of SHRM</vt:lpstr>
      <vt:lpstr>SHRM Fit</vt:lpstr>
      <vt:lpstr>SHRM Fit</vt:lpstr>
      <vt:lpstr>Traditional vs Strategic HRM</vt:lpstr>
      <vt:lpstr>Strategic HRM Framework</vt:lpstr>
      <vt:lpstr>New Age HR Departments</vt:lpstr>
      <vt:lpstr>Roles of HR Managers</vt:lpstr>
      <vt:lpstr>Ulrich’s Typology of HR Roles</vt:lpstr>
      <vt:lpstr>Changing HR Roles</vt:lpstr>
      <vt:lpstr>Non-Linear Moves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2023-12-28T06:10:10Z</dcterms:created>
  <dcterms:modified xsi:type="dcterms:W3CDTF">2023-12-28T06:50:30Z</dcterms:modified>
</cp:coreProperties>
</file>