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926CFD-5C8E-4586-8E59-C60E931F0D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61C907-A05F-4F85-8F43-C8DD879C8E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D51CE-AF99-417B-9872-460EE46C976A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42CA3-1F0D-4E04-8061-AC1FE4C6A7BA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7CEAD-501B-4C93-9A46-641F01FDF501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195B8-10C1-4FBA-A4D7-A9126FDA90CD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BB135-97BD-42CF-ACC5-54112EFCF9D0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DB756-3805-42C3-BBD0-D31CCA986D53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40C56-E77B-48C4-93A4-1284DC4B9F89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8C98F-37F9-408C-BECF-5CD6B39E8750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C76BB-983C-4468-9225-D5F67EF15F11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E69A-0F10-4031-995D-9B59E9483006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71A41-81A3-47FA-9FD8-3CFF5EC53C78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006C0C9-9B80-4A17-A512-15E56C1ECB03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00600" y="6381750"/>
            <a:ext cx="411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5362" name="Picture 5" descr="Z:\CUP\Z1_ED\GINLEY\CH22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365375"/>
            <a:ext cx="30607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3886200" y="609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Fig22_01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7410" name="Picture 2" descr="Z:\CUP\Z1_ED\GINLEY\CH22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9225" y="1557338"/>
            <a:ext cx="63055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39624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Fig22_02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9458" name="Picture 2" descr="Z:\CUP\Z1_ED\GINLEY\CH22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1941513"/>
            <a:ext cx="3060700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1148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Fig22_03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Courtesy of X. F. Tang and Q. Zhang</a:t>
            </a:r>
          </a:p>
        </p:txBody>
      </p:sp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40386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Fig22_04</a:t>
            </a:r>
          </a:p>
        </p:txBody>
      </p:sp>
      <p:pic>
        <p:nvPicPr>
          <p:cNvPr id="21507" name="Picture 2" descr="Z:\CUP\Z1_ED\GINLEY\CH22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6338" y="2001838"/>
            <a:ext cx="4251325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23554" name="Picture 2" descr="Z:\CUP\Z1_ED\GINLEY\CH22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0" y="2098675"/>
            <a:ext cx="412750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1910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Fig22_05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6</TotalTime>
  <Words>29</Words>
  <Application>Microsoft Office PowerPoint</Application>
  <PresentationFormat>On-screen Show (4:3)</PresentationFormat>
  <Paragraphs>10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CUP unbranded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5</cp:revision>
  <dcterms:created xsi:type="dcterms:W3CDTF">2011-11-11T09:42:15Z</dcterms:created>
  <dcterms:modified xsi:type="dcterms:W3CDTF">2012-08-20T15:49:30Z</dcterms:modified>
</cp:coreProperties>
</file>