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4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B9D04A1-2F39-492B-9B3C-89160C6147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514970-AD66-4E5C-806A-2F082DAB9E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03BF7-F530-45A5-92B2-27BEA9A8D47E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916BA-0625-4DDA-8D60-48265A025BDC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1A2844-E5D6-41FC-BFCB-768C31E05CFD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0CE0C7-A47E-46EB-89D4-54ACD249A668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B2FBA0-997C-401D-B991-368E918A4B59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F3B237-760B-4EA7-8F0E-28A5047B1532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8DB2C8-12AF-4801-BE19-0268EBC9A158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08A225-BA98-4437-B733-DBCF2E860403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48F1E4-54B1-4329-B025-E40FBAD79772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0F19E4-4CD9-48E9-837C-833018CE6284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0B64E7-9EAC-4678-8B8E-599698E17944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8BAB22A-80A1-44C6-85C9-80A9E2C76F11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0000" y="6381750"/>
            <a:ext cx="5181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GB"/>
              <a:t>© Materials Research Society 2012</a:t>
            </a:r>
          </a:p>
        </p:txBody>
      </p:sp>
      <p:pic>
        <p:nvPicPr>
          <p:cNvPr id="15362" name="Picture 2" descr="Z:\CUP\Z1_ED\GINLEY\CH14\JPEG\GR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46338" y="2260600"/>
            <a:ext cx="4251325" cy="233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4038600" y="381000"/>
            <a:ext cx="930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Fig14_01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GB"/>
              <a:t>© Materials Research Society 2012</a:t>
            </a:r>
          </a:p>
        </p:txBody>
      </p:sp>
      <p:pic>
        <p:nvPicPr>
          <p:cNvPr id="17410" name="Picture 5" descr="Z:\CUP\Z1_ED\GINLEY\CH14\JPEG\GR0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625" y="2443163"/>
            <a:ext cx="4221163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5"/>
          <p:cNvSpPr txBox="1">
            <a:spLocks noChangeArrowheads="1"/>
          </p:cNvSpPr>
          <p:nvPr/>
        </p:nvSpPr>
        <p:spPr bwMode="auto">
          <a:xfrm>
            <a:off x="4038600" y="381000"/>
            <a:ext cx="930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Fig14_02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GB"/>
              <a:t>© Materials Research Society 2012</a:t>
            </a:r>
          </a:p>
        </p:txBody>
      </p:sp>
      <p:pic>
        <p:nvPicPr>
          <p:cNvPr id="19458" name="Picture 2" descr="Z:\CUP\Z1_ED\GINLEY\CH14\JPEG\GR0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17638" y="1768475"/>
            <a:ext cx="6308725" cy="331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4038600" y="228600"/>
            <a:ext cx="930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Fig14_03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P unbranded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CUP unbranded</Template>
  <TotalTime>1</TotalTime>
  <Words>3</Words>
  <Application>Microsoft Office PowerPoint</Application>
  <PresentationFormat>On-screen Show (4:3)</PresentationFormat>
  <Paragraphs>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CUP unbranded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PG4737</dc:creator>
  <cp:lastModifiedBy>Mia Balashova</cp:lastModifiedBy>
  <cp:revision>3</cp:revision>
  <dcterms:created xsi:type="dcterms:W3CDTF">2011-11-11T08:59:30Z</dcterms:created>
  <dcterms:modified xsi:type="dcterms:W3CDTF">2011-11-16T15:14:05Z</dcterms:modified>
</cp:coreProperties>
</file>