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DA1D18-AE12-4D52-8669-9F6DBD6E3F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B01A009-A99F-49A0-9F5D-B541815F94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5E95D-8CC6-4C3D-9A99-CEE15C105E0D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92F07-C6B2-46F7-9AA3-0C3768A533E4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E95EE-D9A6-4F18-97A3-E45DCAD93595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8F2F8-C40B-4921-86FA-7AF1298295F8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CA7EF-BC4A-4533-8574-B69211413905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663B4-06C7-4806-9454-34C5FA36312A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8A6AA-3613-493A-9013-138908C916BA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64AE1-353B-40DC-8253-2B74C067425B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5DB93-52E8-4B32-83A6-EBFE01EF92F1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14F91-1DB3-4996-8A7E-73E55B826A4C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AB5D5-23F7-4D91-A849-A7E4F9D57E99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81E61C8C-1C4B-4489-87E8-BCF71F3B9599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579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Courtesy of Jeremy Boak, Colorado School of Mines</a:t>
            </a:r>
          </a:p>
        </p:txBody>
      </p:sp>
      <p:pic>
        <p:nvPicPr>
          <p:cNvPr id="15362" name="Picture 2" descr="Z:\CUP\Z1_ED\GINLEY\CH11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8" y="1198563"/>
            <a:ext cx="8199437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4114800" y="76200"/>
            <a:ext cx="915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Fig11_01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7410" name="Picture 5" descr="Z:\CUP\Z1_ED\GINLEY\CH11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2220913"/>
            <a:ext cx="4246563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4038600" y="381000"/>
            <a:ext cx="915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Fig11_02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9458" name="Picture 2" descr="Z:\CUP\Z1_ED\GINLEY\CH11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2405063"/>
            <a:ext cx="424656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4114800" y="457200"/>
            <a:ext cx="915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Fig11_03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21506" name="Picture 2" descr="Z:\CUP\Z1_ED\GINLEY\CH11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2382838"/>
            <a:ext cx="3060700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343400" y="685800"/>
            <a:ext cx="915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Fig11_04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3</TotalTime>
  <Words>24</Words>
  <Application>Microsoft Office PowerPoint</Application>
  <PresentationFormat>On-screen Show (4:3)</PresentationFormat>
  <Paragraphs>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CUP unbranded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4</cp:revision>
  <dcterms:created xsi:type="dcterms:W3CDTF">2011-11-11T08:49:42Z</dcterms:created>
  <dcterms:modified xsi:type="dcterms:W3CDTF">2012-08-20T15:05:28Z</dcterms:modified>
</cp:coreProperties>
</file>