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07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6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67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3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1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6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47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14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893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8D6D8-70EA-4F5C-B896-5DC7DCAEC57B}" type="datetimeFigureOut">
              <a:rPr lang="en-US" smtClean="0"/>
              <a:t>4/1/2013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58480-B873-4378-BC5B-333151111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63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71572" y="1905000"/>
            <a:ext cx="3800856" cy="2095500"/>
            <a:chOff x="2671572" y="1905000"/>
            <a:chExt cx="3800856" cy="20955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1572" y="2857500"/>
              <a:ext cx="3800856" cy="114300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905000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Voinigescu__AII.01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1190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069592" y="1752600"/>
            <a:ext cx="5004816" cy="2508504"/>
            <a:chOff x="2069592" y="1752600"/>
            <a:chExt cx="5004816" cy="25085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9592" y="2596896"/>
              <a:ext cx="5004816" cy="16642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752600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6221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83864" y="1524000"/>
            <a:ext cx="2176272" cy="2965704"/>
            <a:chOff x="3483864" y="1524000"/>
            <a:chExt cx="2176272" cy="29657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3864" y="2368296"/>
              <a:ext cx="2176272" cy="212140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524000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Voinigescu__AII.03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478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23488" y="1840468"/>
            <a:ext cx="2097024" cy="2163080"/>
            <a:chOff x="3523488" y="1840468"/>
            <a:chExt cx="2097024" cy="21630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3488" y="2854452"/>
              <a:ext cx="2097024" cy="114909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840468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Voinigescu__AII.04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2536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488436" y="1524000"/>
            <a:ext cx="2167128" cy="2948940"/>
            <a:chOff x="3488436" y="1524000"/>
            <a:chExt cx="2167128" cy="29489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8436" y="2385060"/>
              <a:ext cx="2167128" cy="20878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524000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Voinigescu__AII.05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8875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574036" y="1600200"/>
            <a:ext cx="3995928" cy="2849880"/>
            <a:chOff x="2574036" y="1600200"/>
            <a:chExt cx="3995928" cy="28498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4036" y="2407920"/>
              <a:ext cx="3995928" cy="20421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92597" y="1600200"/>
              <a:ext cx="19588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Voinigescu__AII.06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48648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Kumaran, Murugan</dc:creator>
  <cp:lastModifiedBy>Kumaran, Murugan</cp:lastModifiedBy>
  <cp:revision>1</cp:revision>
  <dcterms:created xsi:type="dcterms:W3CDTF">2013-04-01T09:05:02Z</dcterms:created>
  <dcterms:modified xsi:type="dcterms:W3CDTF">2013-04-01T09:09:29Z</dcterms:modified>
</cp:coreProperties>
</file>