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9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57" autoAdjust="0"/>
  </p:normalViewPr>
  <p:slideViewPr>
    <p:cSldViewPr snapToGrid="0">
      <p:cViewPr>
        <p:scale>
          <a:sx n="100" d="100"/>
          <a:sy n="100" d="100"/>
        </p:scale>
        <p:origin x="-1504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051A0-23D0-AD4F-92C9-17ADA2839C22}" type="datetimeFigureOut">
              <a:t>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3E607-5F19-2C41-B4C4-4D5158723E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19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A049B-9578-B14F-866E-D9EC55BE67A5}" type="datetimeFigureOut">
              <a:rPr lang="en-US"/>
              <a:pPr/>
              <a:t>1/8/16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51B86-A9B9-DF44-A511-B2A43AA17A8F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66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Why</a:t>
            </a:r>
            <a:r>
              <a:rPr lang="en-US" sz="1800" baseline="0">
                <a:solidFill>
                  <a:srgbClr val="FF0000"/>
                </a:solidFill>
              </a:rPr>
              <a:t> do orthogonal directions have the same [hkl] designation?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2.34”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2.38” x 3”,</a:t>
            </a:r>
            <a:r>
              <a:rPr lang="en-US" baseline="0"/>
              <a:t> tiff.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2.49”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2.31”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2.25”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3.35”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3.26”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4.1”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4.38”</a:t>
            </a:r>
            <a:r>
              <a:rPr lang="en-US" baseline="0"/>
              <a:t> x 5”, tiff.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4.72”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What is the purpose of the lower boundary "A"?</a:t>
            </a:r>
            <a:r>
              <a:rPr lang="en-US" baseline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2.11” x 3”,</a:t>
            </a:r>
            <a:r>
              <a:rPr lang="en-US" baseline="0"/>
              <a:t> tiff.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4.57”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1.73”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2.97”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1.49”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2.56”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1.97” x 3”,</a:t>
            </a:r>
            <a:r>
              <a:rPr lang="en-US" baseline="0"/>
              <a:t> tiff.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3.62” x 2”,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6.12”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2.75”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3.68”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1.49”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1.01”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3.54” x 4”,</a:t>
            </a:r>
            <a:r>
              <a:rPr lang="en-US" baseline="0"/>
              <a:t> tiff.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4.28” x 4”,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4.03” x 4”,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Needs more extensive figure caption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2.31”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3.02”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3.25” x 5”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2.85”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2.55”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2.7”</a:t>
            </a:r>
            <a:r>
              <a:rPr lang="en-US" baseline="0"/>
              <a:t> x 3”, tiff.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3.45”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5.55” x 2”,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2.97”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4.52” x 4”,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3.37”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1.23”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2.22”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1B86-A9B9-DF44-A511-B2A43AA17A8F}" type="slidenum">
              <a:rPr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B7D1-0F1A-3E4A-B32E-29AA21B38510}" type="datetime1"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34B4-1744-DF47-851A-9F60C1427E89}" type="datetime1"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A6D3-F787-DA4E-9E41-8D31C617B08C}" type="datetime1"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119A-EEF4-A14F-BD4D-90F1BCB8EE0C}" type="datetime1"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7DEF-B95D-BA47-9598-5E4B93C5169F}" type="datetime1"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CA7B-4560-104F-B5AF-49ADF3DE74BA}" type="datetime1">
              <a:t>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41DE-3FEA-F141-B168-5659C111727B}" type="datetime1">
              <a:t>1/8/16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60FC-7EAF-DD43-8461-FBF956C21834}" type="datetime1">
              <a:t>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FE9E-A504-F341-9B95-740776D55D8A}" type="datetime1">
              <a:t>1/8/16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6026-22C1-5245-83E4-AF6E7289621D}" type="datetime1">
              <a:t>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76A4-DC1C-2247-8C59-C0C81189BBF2}" type="datetime1">
              <a:t>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3B945-D2E4-4640-862A-D19BA50026DD}" type="datetime1"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FF"/>
                </a:solidFill>
              </a:defRPr>
            </a:lvl1pPr>
          </a:lstStyle>
          <a:p>
            <a:fld id="{D21C251A-58FB-D740-B2EF-410A993C5F3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611528" y="6392340"/>
            <a:ext cx="904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>
                <a:solidFill>
                  <a:srgbClr val="0000FF"/>
                </a:solidFill>
                <a:latin typeface="+mj-lt"/>
                <a:cs typeface="Times"/>
              </a:rPr>
              <a:t>Figure 19.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_Medli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372"/>
            <a:ext cx="9144000" cy="56352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0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3978275" y="3159125"/>
            <a:ext cx="825500" cy="1270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4187825" y="2486025"/>
            <a:ext cx="644525" cy="1162050"/>
          </a:xfrm>
          <a:custGeom>
            <a:avLst/>
            <a:gdLst>
              <a:gd name="connsiteX0" fmla="*/ 22225 w 644525"/>
              <a:gd name="connsiteY0" fmla="*/ 473075 h 1162050"/>
              <a:gd name="connsiteX1" fmla="*/ 644525 w 644525"/>
              <a:gd name="connsiteY1" fmla="*/ 0 h 1162050"/>
              <a:gd name="connsiteX2" fmla="*/ 615950 w 644525"/>
              <a:gd name="connsiteY2" fmla="*/ 666750 h 1162050"/>
              <a:gd name="connsiteX3" fmla="*/ 0 w 644525"/>
              <a:gd name="connsiteY3" fmla="*/ 1162050 h 1162050"/>
              <a:gd name="connsiteX4" fmla="*/ 22225 w 644525"/>
              <a:gd name="connsiteY4" fmla="*/ 473075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525" h="1162050">
                <a:moveTo>
                  <a:pt x="22225" y="473075"/>
                </a:moveTo>
                <a:lnTo>
                  <a:pt x="644525" y="0"/>
                </a:lnTo>
                <a:lnTo>
                  <a:pt x="615950" y="666750"/>
                </a:lnTo>
                <a:lnTo>
                  <a:pt x="0" y="1162050"/>
                </a:lnTo>
                <a:lnTo>
                  <a:pt x="22225" y="4730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368675" y="2482850"/>
            <a:ext cx="1460500" cy="1171575"/>
          </a:xfrm>
          <a:custGeom>
            <a:avLst/>
            <a:gdLst>
              <a:gd name="connsiteX0" fmla="*/ 806450 w 1460500"/>
              <a:gd name="connsiteY0" fmla="*/ 1171575 h 1171575"/>
              <a:gd name="connsiteX1" fmla="*/ 0 w 1460500"/>
              <a:gd name="connsiteY1" fmla="*/ 1165225 h 1171575"/>
              <a:gd name="connsiteX2" fmla="*/ 15875 w 1460500"/>
              <a:gd name="connsiteY2" fmla="*/ 492125 h 1171575"/>
              <a:gd name="connsiteX3" fmla="*/ 631825 w 1460500"/>
              <a:gd name="connsiteY3" fmla="*/ 25400 h 1171575"/>
              <a:gd name="connsiteX4" fmla="*/ 1460500 w 1460500"/>
              <a:gd name="connsiteY4" fmla="*/ 0 h 1171575"/>
              <a:gd name="connsiteX5" fmla="*/ 1435100 w 1460500"/>
              <a:gd name="connsiteY5" fmla="*/ 673100 h 1171575"/>
              <a:gd name="connsiteX6" fmla="*/ 806450 w 1460500"/>
              <a:gd name="connsiteY6" fmla="*/ 1171575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0500" h="1171575">
                <a:moveTo>
                  <a:pt x="806450" y="1171575"/>
                </a:moveTo>
                <a:lnTo>
                  <a:pt x="0" y="1165225"/>
                </a:lnTo>
                <a:lnTo>
                  <a:pt x="15875" y="492125"/>
                </a:lnTo>
                <a:lnTo>
                  <a:pt x="631825" y="25400"/>
                </a:lnTo>
                <a:lnTo>
                  <a:pt x="1460500" y="0"/>
                </a:lnTo>
                <a:lnTo>
                  <a:pt x="1435100" y="673100"/>
                </a:lnTo>
                <a:lnTo>
                  <a:pt x="806450" y="1171575"/>
                </a:lnTo>
                <a:close/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2"/>
          </p:cNvCxnSpPr>
          <p:nvPr/>
        </p:nvCxnSpPr>
        <p:spPr>
          <a:xfrm flipV="1">
            <a:off x="3384550" y="2962275"/>
            <a:ext cx="825500" cy="1270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10050" y="2486025"/>
            <a:ext cx="628650" cy="47625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368675" y="3168650"/>
            <a:ext cx="628650" cy="47625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3" idx="0"/>
          </p:cNvCxnSpPr>
          <p:nvPr/>
        </p:nvCxnSpPr>
        <p:spPr>
          <a:xfrm rot="5400000">
            <a:off x="3844926" y="3289300"/>
            <a:ext cx="695325" cy="3492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 noChangeAspect="1"/>
          </p:cNvCxnSpPr>
          <p:nvPr/>
        </p:nvCxnSpPr>
        <p:spPr>
          <a:xfrm rot="5400000">
            <a:off x="3654503" y="2832940"/>
            <a:ext cx="677037" cy="34007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5"/>
            <a:endCxn id="13" idx="3"/>
          </p:cNvCxnSpPr>
          <p:nvPr/>
        </p:nvCxnSpPr>
        <p:spPr>
          <a:xfrm>
            <a:off x="4803775" y="3155950"/>
            <a:ext cx="723900" cy="26670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5"/>
            <a:endCxn id="3" idx="5"/>
          </p:cNvCxnSpPr>
          <p:nvPr/>
        </p:nvCxnSpPr>
        <p:spPr>
          <a:xfrm flipV="1">
            <a:off x="4181475" y="3155950"/>
            <a:ext cx="622300" cy="498475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924425" y="2765425"/>
            <a:ext cx="622300" cy="489331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4"/>
          </p:cNvCxnSpPr>
          <p:nvPr/>
        </p:nvCxnSpPr>
        <p:spPr>
          <a:xfrm rot="5400000">
            <a:off x="4572001" y="3575050"/>
            <a:ext cx="669925" cy="34925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485895" y="2809875"/>
            <a:ext cx="660781" cy="25781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flipV="1">
            <a:off x="4561418" y="3398345"/>
            <a:ext cx="223774" cy="164006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62968" y="3416301"/>
            <a:ext cx="314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ω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10025" y="255270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70450" y="266065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cxnSp>
        <p:nvCxnSpPr>
          <p:cNvPr id="31" name="Straight Connector 30"/>
          <p:cNvCxnSpPr>
            <a:cxnSpLocks noChangeAspect="1"/>
          </p:cNvCxnSpPr>
          <p:nvPr/>
        </p:nvCxnSpPr>
        <p:spPr>
          <a:xfrm rot="10800000" flipH="1">
            <a:off x="4627460" y="3490537"/>
            <a:ext cx="38733" cy="27365"/>
          </a:xfrm>
          <a:prstGeom prst="line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>
            <a:off x="4424894" y="3454402"/>
            <a:ext cx="254000" cy="254000"/>
          </a:xfrm>
          <a:prstGeom prst="arc">
            <a:avLst>
              <a:gd name="adj1" fmla="val 12417526"/>
              <a:gd name="adj2" fmla="val 3907931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971925" y="3159125"/>
            <a:ext cx="825500" cy="127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4181475" y="2482850"/>
            <a:ext cx="1371600" cy="1444625"/>
          </a:xfrm>
          <a:custGeom>
            <a:avLst/>
            <a:gdLst>
              <a:gd name="connsiteX0" fmla="*/ 25400 w 1371600"/>
              <a:gd name="connsiteY0" fmla="*/ 476250 h 1444625"/>
              <a:gd name="connsiteX1" fmla="*/ 654050 w 1371600"/>
              <a:gd name="connsiteY1" fmla="*/ 0 h 1444625"/>
              <a:gd name="connsiteX2" fmla="*/ 1371600 w 1371600"/>
              <a:gd name="connsiteY2" fmla="*/ 279400 h 1444625"/>
              <a:gd name="connsiteX3" fmla="*/ 1346200 w 1371600"/>
              <a:gd name="connsiteY3" fmla="*/ 939800 h 1444625"/>
              <a:gd name="connsiteX4" fmla="*/ 708025 w 1371600"/>
              <a:gd name="connsiteY4" fmla="*/ 1444625 h 1444625"/>
              <a:gd name="connsiteX5" fmla="*/ 0 w 1371600"/>
              <a:gd name="connsiteY5" fmla="*/ 1171575 h 1444625"/>
              <a:gd name="connsiteX6" fmla="*/ 25400 w 1371600"/>
              <a:gd name="connsiteY6" fmla="*/ 476250 h 144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444625">
                <a:moveTo>
                  <a:pt x="25400" y="476250"/>
                </a:moveTo>
                <a:lnTo>
                  <a:pt x="654050" y="0"/>
                </a:lnTo>
                <a:lnTo>
                  <a:pt x="1371600" y="279400"/>
                </a:lnTo>
                <a:lnTo>
                  <a:pt x="1346200" y="939800"/>
                </a:lnTo>
                <a:lnTo>
                  <a:pt x="708025" y="1444625"/>
                </a:lnTo>
                <a:lnTo>
                  <a:pt x="0" y="1171575"/>
                </a:lnTo>
                <a:lnTo>
                  <a:pt x="25400" y="476250"/>
                </a:lnTo>
                <a:close/>
              </a:path>
            </a:pathLst>
          </a:cu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4210050" y="2965450"/>
            <a:ext cx="714375" cy="29210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302000" y="2442633"/>
            <a:ext cx="1579033" cy="1566334"/>
          </a:xfrm>
          <a:custGeom>
            <a:avLst/>
            <a:gdLst>
              <a:gd name="connsiteX0" fmla="*/ 0 w 1579033"/>
              <a:gd name="connsiteY0" fmla="*/ 740834 h 1566334"/>
              <a:gd name="connsiteX1" fmla="*/ 605367 w 1579033"/>
              <a:gd name="connsiteY1" fmla="*/ 0 h 1566334"/>
              <a:gd name="connsiteX2" fmla="*/ 1392767 w 1579033"/>
              <a:gd name="connsiteY2" fmla="*/ 148167 h 1566334"/>
              <a:gd name="connsiteX3" fmla="*/ 1579033 w 1579033"/>
              <a:gd name="connsiteY3" fmla="*/ 821267 h 1566334"/>
              <a:gd name="connsiteX4" fmla="*/ 1011767 w 1579033"/>
              <a:gd name="connsiteY4" fmla="*/ 1566334 h 1566334"/>
              <a:gd name="connsiteX5" fmla="*/ 211667 w 1579033"/>
              <a:gd name="connsiteY5" fmla="*/ 1426634 h 1566334"/>
              <a:gd name="connsiteX6" fmla="*/ 0 w 1579033"/>
              <a:gd name="connsiteY6" fmla="*/ 740834 h 156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9033" h="1566334">
                <a:moveTo>
                  <a:pt x="0" y="740834"/>
                </a:moveTo>
                <a:lnTo>
                  <a:pt x="605367" y="0"/>
                </a:lnTo>
                <a:lnTo>
                  <a:pt x="1392767" y="148167"/>
                </a:lnTo>
                <a:lnTo>
                  <a:pt x="1579033" y="821267"/>
                </a:lnTo>
                <a:lnTo>
                  <a:pt x="1011767" y="1566334"/>
                </a:lnTo>
                <a:lnTo>
                  <a:pt x="211667" y="1426634"/>
                </a:lnTo>
                <a:lnTo>
                  <a:pt x="0" y="7408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0"/>
          </p:cNvCxnSpPr>
          <p:nvPr/>
        </p:nvCxnSpPr>
        <p:spPr>
          <a:xfrm>
            <a:off x="3302000" y="3183467"/>
            <a:ext cx="829733" cy="160866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" idx="4"/>
          </p:cNvCxnSpPr>
          <p:nvPr/>
        </p:nvCxnSpPr>
        <p:spPr>
          <a:xfrm flipH="1" flipV="1">
            <a:off x="4131733" y="3340100"/>
            <a:ext cx="182034" cy="668867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3" idx="2"/>
          </p:cNvCxnSpPr>
          <p:nvPr/>
        </p:nvCxnSpPr>
        <p:spPr>
          <a:xfrm rot="5400000" flipH="1" flipV="1">
            <a:off x="4038600" y="2683933"/>
            <a:ext cx="749300" cy="56303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4184650" y="2613025"/>
            <a:ext cx="1463675" cy="1577975"/>
          </a:xfrm>
          <a:custGeom>
            <a:avLst/>
            <a:gdLst>
              <a:gd name="connsiteX0" fmla="*/ 0 w 1463675"/>
              <a:gd name="connsiteY0" fmla="*/ 552450 h 1577975"/>
              <a:gd name="connsiteX1" fmla="*/ 590550 w 1463675"/>
              <a:gd name="connsiteY1" fmla="*/ 0 h 1577975"/>
              <a:gd name="connsiteX2" fmla="*/ 1441450 w 1463675"/>
              <a:gd name="connsiteY2" fmla="*/ 171450 h 1577975"/>
              <a:gd name="connsiteX3" fmla="*/ 1463675 w 1463675"/>
              <a:gd name="connsiteY3" fmla="*/ 1016000 h 1577975"/>
              <a:gd name="connsiteX4" fmla="*/ 844550 w 1463675"/>
              <a:gd name="connsiteY4" fmla="*/ 1577975 h 1577975"/>
              <a:gd name="connsiteX5" fmla="*/ 19050 w 1463675"/>
              <a:gd name="connsiteY5" fmla="*/ 1400175 h 1577975"/>
              <a:gd name="connsiteX6" fmla="*/ 0 w 1463675"/>
              <a:gd name="connsiteY6" fmla="*/ 552450 h 157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3675" h="1577975">
                <a:moveTo>
                  <a:pt x="0" y="552450"/>
                </a:moveTo>
                <a:lnTo>
                  <a:pt x="590550" y="0"/>
                </a:lnTo>
                <a:lnTo>
                  <a:pt x="1441450" y="171450"/>
                </a:lnTo>
                <a:lnTo>
                  <a:pt x="1463675" y="1016000"/>
                </a:lnTo>
                <a:lnTo>
                  <a:pt x="844550" y="1577975"/>
                </a:lnTo>
                <a:lnTo>
                  <a:pt x="19050" y="1400175"/>
                </a:lnTo>
                <a:lnTo>
                  <a:pt x="0" y="552450"/>
                </a:lnTo>
                <a:close/>
              </a:path>
            </a:pathLst>
          </a:custGeom>
          <a:noFill/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2" idx="1"/>
          </p:cNvCxnSpPr>
          <p:nvPr/>
        </p:nvCxnSpPr>
        <p:spPr>
          <a:xfrm>
            <a:off x="4775200" y="2613025"/>
            <a:ext cx="6350" cy="860425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3"/>
          </p:cNvCxnSpPr>
          <p:nvPr/>
        </p:nvCxnSpPr>
        <p:spPr>
          <a:xfrm flipH="1" flipV="1">
            <a:off x="4781550" y="3467100"/>
            <a:ext cx="866775" cy="161925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5"/>
          </p:cNvCxnSpPr>
          <p:nvPr/>
        </p:nvCxnSpPr>
        <p:spPr>
          <a:xfrm flipV="1">
            <a:off x="4203700" y="3457575"/>
            <a:ext cx="577850" cy="555625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2"/>
          </p:cNvCxnSpPr>
          <p:nvPr/>
        </p:nvCxnSpPr>
        <p:spPr>
          <a:xfrm flipH="1">
            <a:off x="5013325" y="2784475"/>
            <a:ext cx="612775" cy="568325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0"/>
          </p:cNvCxnSpPr>
          <p:nvPr/>
        </p:nvCxnSpPr>
        <p:spPr>
          <a:xfrm>
            <a:off x="4184650" y="3165475"/>
            <a:ext cx="828675" cy="187325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2" idx="4"/>
          </p:cNvCxnSpPr>
          <p:nvPr/>
        </p:nvCxnSpPr>
        <p:spPr>
          <a:xfrm rot="16200000" flipH="1">
            <a:off x="4600575" y="3762375"/>
            <a:ext cx="838200" cy="19050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 rot="10800000">
            <a:off x="4505329" y="3322145"/>
            <a:ext cx="234946" cy="46531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51350" y="3260725"/>
            <a:ext cx="314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ω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06825" y="2727325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21250" y="287655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Aspect="1"/>
          </p:cNvCxnSpPr>
          <p:nvPr/>
        </p:nvCxnSpPr>
        <p:spPr>
          <a:xfrm rot="16200000" flipH="1">
            <a:off x="2944696" y="3036814"/>
            <a:ext cx="1365250" cy="49212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 noChangeAspect="1"/>
          </p:cNvCxnSpPr>
          <p:nvPr/>
        </p:nvCxnSpPr>
        <p:spPr>
          <a:xfrm rot="16200000" flipH="1">
            <a:off x="3097096" y="3036814"/>
            <a:ext cx="1365250" cy="49212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 rot="16200000" flipH="1">
            <a:off x="3370939" y="2921721"/>
            <a:ext cx="1006475" cy="363537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 noChangeAspect="1"/>
          </p:cNvCxnSpPr>
          <p:nvPr/>
        </p:nvCxnSpPr>
        <p:spPr>
          <a:xfrm rot="16200000" flipH="1">
            <a:off x="3931326" y="2659784"/>
            <a:ext cx="187325" cy="68262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 noChangeAspect="1"/>
          </p:cNvCxnSpPr>
          <p:nvPr/>
        </p:nvCxnSpPr>
        <p:spPr>
          <a:xfrm rot="16200000" flipH="1">
            <a:off x="3644783" y="2793927"/>
            <a:ext cx="606425" cy="21907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 noChangeAspect="1"/>
          </p:cNvCxnSpPr>
          <p:nvPr/>
        </p:nvCxnSpPr>
        <p:spPr>
          <a:xfrm rot="5400000">
            <a:off x="3648752" y="3032845"/>
            <a:ext cx="1371600" cy="493713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 noChangeAspect="1"/>
          </p:cNvCxnSpPr>
          <p:nvPr/>
        </p:nvCxnSpPr>
        <p:spPr>
          <a:xfrm rot="5400000">
            <a:off x="3730508" y="2920927"/>
            <a:ext cx="1022350" cy="368300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 noChangeAspect="1"/>
          </p:cNvCxnSpPr>
          <p:nvPr/>
        </p:nvCxnSpPr>
        <p:spPr>
          <a:xfrm rot="5400000">
            <a:off x="3866239" y="2786783"/>
            <a:ext cx="603250" cy="217488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 noChangeAspect="1"/>
          </p:cNvCxnSpPr>
          <p:nvPr/>
        </p:nvCxnSpPr>
        <p:spPr>
          <a:xfrm rot="5400000">
            <a:off x="4001971" y="2652639"/>
            <a:ext cx="184150" cy="66675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 noChangeAspect="1"/>
          </p:cNvCxnSpPr>
          <p:nvPr/>
        </p:nvCxnSpPr>
        <p:spPr>
          <a:xfrm rot="5400000">
            <a:off x="3800358" y="3032052"/>
            <a:ext cx="1371600" cy="495300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88"/>
          <p:cNvSpPr txBox="1">
            <a:spLocks noChangeArrowheads="1"/>
          </p:cNvSpPr>
          <p:nvPr/>
        </p:nvSpPr>
        <p:spPr bwMode="auto">
          <a:xfrm>
            <a:off x="3860157" y="3995665"/>
            <a:ext cx="3940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US" sz="1400" i="1">
                <a:latin typeface="Times" charset="0"/>
                <a:ea typeface="Times" charset="0"/>
                <a:cs typeface="Times" charset="0"/>
              </a:rPr>
              <a:t>a</a:t>
            </a:r>
            <a:r>
              <a:rPr lang="en-US" sz="1400">
                <a:latin typeface="Times" charset="0"/>
                <a:ea typeface="Times" charset="0"/>
                <a:cs typeface="Times" charset="0"/>
              </a:rPr>
              <a:t>)</a:t>
            </a:r>
          </a:p>
        </p:txBody>
      </p:sp>
      <p:sp>
        <p:nvSpPr>
          <p:cNvPr id="14" name="TextBox 107"/>
          <p:cNvSpPr txBox="1">
            <a:spLocks noChangeArrowheads="1"/>
          </p:cNvSpPr>
          <p:nvPr/>
        </p:nvSpPr>
        <p:spPr bwMode="auto">
          <a:xfrm>
            <a:off x="5249216" y="3995665"/>
            <a:ext cx="3940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US" sz="1400" i="1">
                <a:latin typeface="Times" charset="0"/>
                <a:ea typeface="Times" charset="0"/>
                <a:cs typeface="Times" charset="0"/>
              </a:rPr>
              <a:t>b</a:t>
            </a:r>
            <a:r>
              <a:rPr lang="en-US" sz="1400">
                <a:latin typeface="Times" charset="0"/>
                <a:ea typeface="Times" charset="0"/>
                <a:cs typeface="Times" charset="0"/>
              </a:rPr>
              <a:t>)</a:t>
            </a:r>
          </a:p>
        </p:txBody>
      </p:sp>
      <p:sp>
        <p:nvSpPr>
          <p:cNvPr id="15" name="TextBox 171"/>
          <p:cNvSpPr txBox="1">
            <a:spLocks noChangeArrowheads="1"/>
          </p:cNvSpPr>
          <p:nvPr/>
        </p:nvSpPr>
        <p:spPr bwMode="auto">
          <a:xfrm rot="17393510">
            <a:off x="4223107" y="3240113"/>
            <a:ext cx="7181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charset="0"/>
                <a:ea typeface="Times" charset="0"/>
                <a:cs typeface="Times" charset="0"/>
              </a:rPr>
              <a:t>grain B</a:t>
            </a:r>
          </a:p>
        </p:txBody>
      </p:sp>
      <p:sp>
        <p:nvSpPr>
          <p:cNvPr id="16" name="TextBox 172"/>
          <p:cNvSpPr txBox="1">
            <a:spLocks noChangeArrowheads="1"/>
          </p:cNvSpPr>
          <p:nvPr/>
        </p:nvSpPr>
        <p:spPr bwMode="auto">
          <a:xfrm rot="4204017">
            <a:off x="3180751" y="3240115"/>
            <a:ext cx="723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charset="0"/>
                <a:ea typeface="Times" charset="0"/>
                <a:cs typeface="Times" charset="0"/>
              </a:rPr>
              <a:t>grain A</a:t>
            </a:r>
          </a:p>
        </p:txBody>
      </p:sp>
      <p:sp>
        <p:nvSpPr>
          <p:cNvPr id="17" name="TextBox 170"/>
          <p:cNvSpPr txBox="1">
            <a:spLocks noChangeArrowheads="1"/>
          </p:cNvSpPr>
          <p:nvPr/>
        </p:nvSpPr>
        <p:spPr bwMode="auto">
          <a:xfrm>
            <a:off x="5524383" y="3518358"/>
            <a:ext cx="4191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2b</a:t>
            </a:r>
            <a:r>
              <a:rPr lang="en-US" sz="1200" baseline="-25000">
                <a:latin typeface="Times" charset="0"/>
                <a:ea typeface="Times" charset="0"/>
                <a:cs typeface="Times" charset="0"/>
              </a:rPr>
              <a:t>g</a:t>
            </a:r>
            <a:endParaRPr lang="en-US" sz="1200" b="1" i="1">
              <a:latin typeface="Times" charset="0"/>
              <a:ea typeface="Times" charset="0"/>
              <a:cs typeface="Times" charset="0"/>
            </a:endParaRPr>
          </a:p>
        </p:txBody>
      </p:sp>
      <p:grpSp>
        <p:nvGrpSpPr>
          <p:cNvPr id="18" name="Group 226"/>
          <p:cNvGrpSpPr>
            <a:grpSpLocks/>
          </p:cNvGrpSpPr>
          <p:nvPr/>
        </p:nvGrpSpPr>
        <p:grpSpPr bwMode="auto">
          <a:xfrm>
            <a:off x="5303720" y="2700265"/>
            <a:ext cx="274638" cy="969962"/>
            <a:chOff x="5638800" y="2849414"/>
            <a:chExt cx="274320" cy="970111"/>
          </a:xfrm>
        </p:grpSpPr>
        <p:grpSp>
          <p:nvGrpSpPr>
            <p:cNvPr id="19" name="Group 146"/>
            <p:cNvGrpSpPr>
              <a:grpSpLocks/>
            </p:cNvGrpSpPr>
            <p:nvPr/>
          </p:nvGrpSpPr>
          <p:grpSpPr bwMode="auto">
            <a:xfrm>
              <a:off x="5705398" y="3690918"/>
              <a:ext cx="72940" cy="90501"/>
              <a:chOff x="6611209" y="3841154"/>
              <a:chExt cx="72940" cy="90501"/>
            </a:xfrm>
          </p:grpSpPr>
          <p:cxnSp>
            <p:nvCxnSpPr>
              <p:cNvPr id="36" name="Straight Connector 35"/>
              <p:cNvCxnSpPr>
                <a:cxnSpLocks noChangeAspect="1"/>
              </p:cNvCxnSpPr>
              <p:nvPr/>
            </p:nvCxnSpPr>
            <p:spPr>
              <a:xfrm rot="17343707" flipH="1">
                <a:off x="6610368" y="3865780"/>
                <a:ext cx="74624" cy="25371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cxnSpLocks noChangeAspect="1"/>
              </p:cNvCxnSpPr>
              <p:nvPr/>
            </p:nvCxnSpPr>
            <p:spPr>
              <a:xfrm rot="1143707" flipH="1">
                <a:off x="6611209" y="3904664"/>
                <a:ext cx="72940" cy="26991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53"/>
            <p:cNvGrpSpPr>
              <a:grpSpLocks/>
            </p:cNvGrpSpPr>
            <p:nvPr/>
          </p:nvGrpSpPr>
          <p:grpSpPr bwMode="auto">
            <a:xfrm>
              <a:off x="5705398" y="3270167"/>
              <a:ext cx="72940" cy="88913"/>
              <a:chOff x="6611209" y="3841467"/>
              <a:chExt cx="72940" cy="88913"/>
            </a:xfrm>
          </p:grpSpPr>
          <p:cxnSp>
            <p:nvCxnSpPr>
              <p:cNvPr id="34" name="Straight Connector 33"/>
              <p:cNvCxnSpPr>
                <a:cxnSpLocks noChangeAspect="1"/>
              </p:cNvCxnSpPr>
              <p:nvPr/>
            </p:nvCxnSpPr>
            <p:spPr>
              <a:xfrm rot="17343707" flipH="1">
                <a:off x="6611161" y="3865299"/>
                <a:ext cx="73036" cy="25371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cxnSpLocks noChangeAspect="1"/>
              </p:cNvCxnSpPr>
              <p:nvPr/>
            </p:nvCxnSpPr>
            <p:spPr>
              <a:xfrm rot="1143707" flipH="1">
                <a:off x="6611209" y="3903389"/>
                <a:ext cx="72940" cy="26991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159"/>
            <p:cNvGrpSpPr>
              <a:grpSpLocks/>
            </p:cNvGrpSpPr>
            <p:nvPr/>
          </p:nvGrpSpPr>
          <p:grpSpPr bwMode="auto">
            <a:xfrm>
              <a:off x="5705398" y="2849415"/>
              <a:ext cx="72940" cy="88913"/>
              <a:chOff x="6611209" y="3841779"/>
              <a:chExt cx="72940" cy="88913"/>
            </a:xfrm>
          </p:grpSpPr>
          <p:cxnSp>
            <p:nvCxnSpPr>
              <p:cNvPr id="32" name="Straight Connector 31"/>
              <p:cNvCxnSpPr>
                <a:cxnSpLocks noChangeAspect="1"/>
              </p:cNvCxnSpPr>
              <p:nvPr/>
            </p:nvCxnSpPr>
            <p:spPr>
              <a:xfrm rot="17343707" flipH="1">
                <a:off x="6611161" y="3865611"/>
                <a:ext cx="73036" cy="25371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cxnSpLocks noChangeAspect="1"/>
              </p:cNvCxnSpPr>
              <p:nvPr/>
            </p:nvCxnSpPr>
            <p:spPr>
              <a:xfrm rot="1143707" flipH="1">
                <a:off x="6611209" y="3903700"/>
                <a:ext cx="72940" cy="26992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>
              <a:off x="5638800" y="3819525"/>
              <a:ext cx="274320" cy="0"/>
            </a:xfrm>
            <a:prstGeom prst="line">
              <a:avLst/>
            </a:prstGeom>
            <a:ln>
              <a:solidFill>
                <a:schemeClr val="tx1"/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191"/>
            <p:cNvGrpSpPr>
              <a:grpSpLocks/>
            </p:cNvGrpSpPr>
            <p:nvPr/>
          </p:nvGrpSpPr>
          <p:grpSpPr bwMode="auto">
            <a:xfrm>
              <a:off x="5740282" y="3690918"/>
              <a:ext cx="72940" cy="90501"/>
              <a:chOff x="6611041" y="3841154"/>
              <a:chExt cx="72940" cy="90501"/>
            </a:xfrm>
          </p:grpSpPr>
          <p:cxnSp>
            <p:nvCxnSpPr>
              <p:cNvPr id="30" name="Straight Connector 29"/>
              <p:cNvCxnSpPr>
                <a:cxnSpLocks noChangeAspect="1"/>
              </p:cNvCxnSpPr>
              <p:nvPr/>
            </p:nvCxnSpPr>
            <p:spPr>
              <a:xfrm rot="17343707" flipH="1">
                <a:off x="6610200" y="3865780"/>
                <a:ext cx="74624" cy="25371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cxnSpLocks noChangeAspect="1"/>
              </p:cNvCxnSpPr>
              <p:nvPr/>
            </p:nvCxnSpPr>
            <p:spPr>
              <a:xfrm rot="1143707" flipH="1">
                <a:off x="6611041" y="3904664"/>
                <a:ext cx="72940" cy="26991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194"/>
            <p:cNvGrpSpPr>
              <a:grpSpLocks/>
            </p:cNvGrpSpPr>
            <p:nvPr/>
          </p:nvGrpSpPr>
          <p:grpSpPr bwMode="auto">
            <a:xfrm>
              <a:off x="5740282" y="3270167"/>
              <a:ext cx="72940" cy="88913"/>
              <a:chOff x="6611041" y="3841467"/>
              <a:chExt cx="72940" cy="88913"/>
            </a:xfrm>
          </p:grpSpPr>
          <p:cxnSp>
            <p:nvCxnSpPr>
              <p:cNvPr id="28" name="Straight Connector 27"/>
              <p:cNvCxnSpPr>
                <a:cxnSpLocks noChangeAspect="1"/>
              </p:cNvCxnSpPr>
              <p:nvPr/>
            </p:nvCxnSpPr>
            <p:spPr>
              <a:xfrm rot="17343707" flipH="1">
                <a:off x="6610993" y="3865299"/>
                <a:ext cx="73036" cy="25371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cxnSpLocks noChangeAspect="1"/>
              </p:cNvCxnSpPr>
              <p:nvPr/>
            </p:nvCxnSpPr>
            <p:spPr>
              <a:xfrm rot="1143707" flipH="1">
                <a:off x="6611041" y="3903389"/>
                <a:ext cx="72940" cy="26991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196"/>
            <p:cNvGrpSpPr>
              <a:grpSpLocks/>
            </p:cNvGrpSpPr>
            <p:nvPr/>
          </p:nvGrpSpPr>
          <p:grpSpPr bwMode="auto">
            <a:xfrm>
              <a:off x="5740282" y="2849415"/>
              <a:ext cx="72940" cy="88913"/>
              <a:chOff x="6611041" y="3841779"/>
              <a:chExt cx="72940" cy="88913"/>
            </a:xfrm>
          </p:grpSpPr>
          <p:cxnSp>
            <p:nvCxnSpPr>
              <p:cNvPr id="26" name="Straight Connector 25"/>
              <p:cNvCxnSpPr>
                <a:cxnSpLocks noChangeAspect="1"/>
              </p:cNvCxnSpPr>
              <p:nvPr/>
            </p:nvCxnSpPr>
            <p:spPr>
              <a:xfrm rot="17343707" flipH="1">
                <a:off x="6610993" y="3865611"/>
                <a:ext cx="73036" cy="25371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cxnSpLocks noChangeAspect="1"/>
              </p:cNvCxnSpPr>
              <p:nvPr/>
            </p:nvCxnSpPr>
            <p:spPr>
              <a:xfrm rot="1143707" flipH="1">
                <a:off x="6611041" y="3903700"/>
                <a:ext cx="72940" cy="26992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Aspect="1"/>
          </p:cNvCxnSpPr>
          <p:nvPr/>
        </p:nvCxnSpPr>
        <p:spPr>
          <a:xfrm rot="16200000" flipH="1">
            <a:off x="2754314" y="3190151"/>
            <a:ext cx="1365250" cy="49212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 noChangeAspect="1"/>
          </p:cNvCxnSpPr>
          <p:nvPr/>
        </p:nvCxnSpPr>
        <p:spPr>
          <a:xfrm rot="16200000" flipH="1">
            <a:off x="2906714" y="3190151"/>
            <a:ext cx="1365250" cy="49212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 rot="16200000" flipH="1">
            <a:off x="3180557" y="3075058"/>
            <a:ext cx="1006475" cy="363537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 noChangeAspect="1"/>
          </p:cNvCxnSpPr>
          <p:nvPr/>
        </p:nvCxnSpPr>
        <p:spPr>
          <a:xfrm rot="16200000" flipH="1">
            <a:off x="3740944" y="2813121"/>
            <a:ext cx="187325" cy="68262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 noChangeAspect="1"/>
          </p:cNvCxnSpPr>
          <p:nvPr/>
        </p:nvCxnSpPr>
        <p:spPr>
          <a:xfrm rot="16200000" flipH="1">
            <a:off x="3454401" y="2947264"/>
            <a:ext cx="606425" cy="21907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 noChangeAspect="1"/>
          </p:cNvCxnSpPr>
          <p:nvPr/>
        </p:nvCxnSpPr>
        <p:spPr>
          <a:xfrm rot="5400000">
            <a:off x="3543301" y="3191739"/>
            <a:ext cx="1362075" cy="492125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467101" y="3156814"/>
            <a:ext cx="1250950" cy="450850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 noChangeAspect="1"/>
          </p:cNvCxnSpPr>
          <p:nvPr/>
        </p:nvCxnSpPr>
        <p:spPr>
          <a:xfrm rot="5400000">
            <a:off x="3606007" y="3019495"/>
            <a:ext cx="822325" cy="296863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 noChangeAspect="1"/>
          </p:cNvCxnSpPr>
          <p:nvPr/>
        </p:nvCxnSpPr>
        <p:spPr>
          <a:xfrm rot="5400000">
            <a:off x="3744914" y="2882176"/>
            <a:ext cx="393700" cy="142875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 noChangeAspect="1"/>
          </p:cNvCxnSpPr>
          <p:nvPr/>
        </p:nvCxnSpPr>
        <p:spPr>
          <a:xfrm rot="5400000">
            <a:off x="3692526" y="3185389"/>
            <a:ext cx="1371600" cy="495300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88"/>
          <p:cNvSpPr txBox="1">
            <a:spLocks noChangeArrowheads="1"/>
          </p:cNvSpPr>
          <p:nvPr/>
        </p:nvSpPr>
        <p:spPr bwMode="auto">
          <a:xfrm>
            <a:off x="3703639" y="4174400"/>
            <a:ext cx="3940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US" sz="1400" i="1">
                <a:latin typeface="Times" charset="0"/>
                <a:ea typeface="Times" charset="0"/>
                <a:cs typeface="Times" charset="0"/>
              </a:rPr>
              <a:t>a</a:t>
            </a:r>
            <a:r>
              <a:rPr lang="en-US" sz="1400">
                <a:latin typeface="Times" charset="0"/>
                <a:ea typeface="Times" charset="0"/>
                <a:cs typeface="Times" charset="0"/>
              </a:rPr>
              <a:t>)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5192713" y="3687039"/>
            <a:ext cx="73025" cy="87313"/>
            <a:chOff x="5095875" y="3914648"/>
            <a:chExt cx="73152" cy="86816"/>
          </a:xfrm>
        </p:grpSpPr>
        <p:cxnSp>
          <p:nvCxnSpPr>
            <p:cNvPr id="15" name="Straight Connector 14"/>
            <p:cNvCxnSpPr>
              <a:cxnSpLocks noChangeAspect="1"/>
            </p:cNvCxnSpPr>
            <p:nvPr/>
          </p:nvCxnSpPr>
          <p:spPr>
            <a:xfrm rot="16200000" flipH="1">
              <a:off x="5082629" y="3937436"/>
              <a:ext cx="72609" cy="27035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cxnSpLocks noChangeAspect="1"/>
            </p:cNvCxnSpPr>
            <p:nvPr/>
          </p:nvCxnSpPr>
          <p:spPr>
            <a:xfrm flipH="1">
              <a:off x="5095875" y="3974630"/>
              <a:ext cx="73152" cy="2683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92"/>
          <p:cNvGrpSpPr>
            <a:grpSpLocks/>
          </p:cNvGrpSpPr>
          <p:nvPr/>
        </p:nvGrpSpPr>
        <p:grpSpPr bwMode="auto">
          <a:xfrm>
            <a:off x="5189538" y="3280639"/>
            <a:ext cx="73025" cy="87313"/>
            <a:chOff x="5095875" y="3914648"/>
            <a:chExt cx="73152" cy="86816"/>
          </a:xfrm>
        </p:grpSpPr>
        <p:cxnSp>
          <p:nvCxnSpPr>
            <p:cNvPr id="18" name="Straight Connector 17"/>
            <p:cNvCxnSpPr>
              <a:cxnSpLocks noChangeAspect="1"/>
            </p:cNvCxnSpPr>
            <p:nvPr/>
          </p:nvCxnSpPr>
          <p:spPr>
            <a:xfrm rot="16200000" flipH="1">
              <a:off x="5082629" y="3937436"/>
              <a:ext cx="72609" cy="27035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cxnSpLocks noChangeAspect="1"/>
            </p:cNvCxnSpPr>
            <p:nvPr/>
          </p:nvCxnSpPr>
          <p:spPr>
            <a:xfrm flipH="1">
              <a:off x="5095875" y="3974630"/>
              <a:ext cx="73152" cy="2683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95"/>
          <p:cNvGrpSpPr>
            <a:grpSpLocks/>
          </p:cNvGrpSpPr>
          <p:nvPr/>
        </p:nvGrpSpPr>
        <p:grpSpPr bwMode="auto">
          <a:xfrm>
            <a:off x="5195888" y="2874239"/>
            <a:ext cx="73025" cy="87313"/>
            <a:chOff x="5095875" y="3914648"/>
            <a:chExt cx="73152" cy="86816"/>
          </a:xfrm>
        </p:grpSpPr>
        <p:cxnSp>
          <p:nvCxnSpPr>
            <p:cNvPr id="21" name="Straight Connector 20"/>
            <p:cNvCxnSpPr>
              <a:cxnSpLocks noChangeAspect="1"/>
            </p:cNvCxnSpPr>
            <p:nvPr/>
          </p:nvCxnSpPr>
          <p:spPr>
            <a:xfrm rot="16200000" flipH="1">
              <a:off x="5082629" y="3937436"/>
              <a:ext cx="72609" cy="27035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cxnSpLocks noChangeAspect="1"/>
            </p:cNvCxnSpPr>
            <p:nvPr/>
          </p:nvCxnSpPr>
          <p:spPr>
            <a:xfrm flipH="1">
              <a:off x="5095875" y="3974630"/>
              <a:ext cx="73152" cy="2683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98"/>
          <p:cNvGrpSpPr>
            <a:grpSpLocks/>
          </p:cNvGrpSpPr>
          <p:nvPr/>
        </p:nvGrpSpPr>
        <p:grpSpPr bwMode="auto">
          <a:xfrm flipH="1">
            <a:off x="5199063" y="3071089"/>
            <a:ext cx="73025" cy="87313"/>
            <a:chOff x="5095875" y="3914648"/>
            <a:chExt cx="73152" cy="86816"/>
          </a:xfrm>
        </p:grpSpPr>
        <p:cxnSp>
          <p:nvCxnSpPr>
            <p:cNvPr id="24" name="Straight Connector 23"/>
            <p:cNvCxnSpPr>
              <a:cxnSpLocks noChangeAspect="1"/>
            </p:cNvCxnSpPr>
            <p:nvPr/>
          </p:nvCxnSpPr>
          <p:spPr>
            <a:xfrm rot="16200000" flipH="1">
              <a:off x="5082629" y="3937436"/>
              <a:ext cx="72609" cy="2703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cxnSpLocks noChangeAspect="1"/>
            </p:cNvCxnSpPr>
            <p:nvPr/>
          </p:nvCxnSpPr>
          <p:spPr>
            <a:xfrm flipH="1">
              <a:off x="5095875" y="3974630"/>
              <a:ext cx="73152" cy="2683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101"/>
          <p:cNvGrpSpPr>
            <a:grpSpLocks/>
          </p:cNvGrpSpPr>
          <p:nvPr/>
        </p:nvGrpSpPr>
        <p:grpSpPr bwMode="auto">
          <a:xfrm flipH="1">
            <a:off x="5195888" y="3498127"/>
            <a:ext cx="73025" cy="87312"/>
            <a:chOff x="5095875" y="3914648"/>
            <a:chExt cx="73152" cy="86816"/>
          </a:xfrm>
        </p:grpSpPr>
        <p:cxnSp>
          <p:nvCxnSpPr>
            <p:cNvPr id="27" name="Straight Connector 26"/>
            <p:cNvCxnSpPr>
              <a:cxnSpLocks noChangeAspect="1"/>
            </p:cNvCxnSpPr>
            <p:nvPr/>
          </p:nvCxnSpPr>
          <p:spPr>
            <a:xfrm rot="16200000" flipH="1">
              <a:off x="5082628" y="3937436"/>
              <a:ext cx="72610" cy="2703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cxnSpLocks noChangeAspect="1"/>
            </p:cNvCxnSpPr>
            <p:nvPr/>
          </p:nvCxnSpPr>
          <p:spPr>
            <a:xfrm flipH="1">
              <a:off x="5095875" y="3974630"/>
              <a:ext cx="73152" cy="2683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104"/>
          <p:cNvGrpSpPr>
            <a:grpSpLocks/>
          </p:cNvGrpSpPr>
          <p:nvPr/>
        </p:nvGrpSpPr>
        <p:grpSpPr bwMode="auto">
          <a:xfrm flipH="1">
            <a:off x="5195888" y="3926752"/>
            <a:ext cx="73025" cy="85725"/>
            <a:chOff x="5095875" y="3914648"/>
            <a:chExt cx="73152" cy="86816"/>
          </a:xfrm>
        </p:grpSpPr>
        <p:cxnSp>
          <p:nvCxnSpPr>
            <p:cNvPr id="30" name="Straight Connector 29"/>
            <p:cNvCxnSpPr>
              <a:cxnSpLocks noChangeAspect="1"/>
            </p:cNvCxnSpPr>
            <p:nvPr/>
          </p:nvCxnSpPr>
          <p:spPr>
            <a:xfrm rot="16200000" flipH="1">
              <a:off x="5081956" y="3938108"/>
              <a:ext cx="73954" cy="27034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cxnSpLocks noChangeAspect="1"/>
            </p:cNvCxnSpPr>
            <p:nvPr/>
          </p:nvCxnSpPr>
          <p:spPr>
            <a:xfrm flipH="1">
              <a:off x="5095875" y="3975741"/>
              <a:ext cx="73152" cy="25723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107"/>
          <p:cNvSpPr txBox="1">
            <a:spLocks noChangeArrowheads="1"/>
          </p:cNvSpPr>
          <p:nvPr/>
        </p:nvSpPr>
        <p:spPr bwMode="auto">
          <a:xfrm>
            <a:off x="5041902" y="4174400"/>
            <a:ext cx="3940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US" sz="1400" i="1">
                <a:latin typeface="Times" charset="0"/>
                <a:ea typeface="Times" charset="0"/>
                <a:cs typeface="Times" charset="0"/>
              </a:rPr>
              <a:t>b</a:t>
            </a:r>
            <a:r>
              <a:rPr lang="en-US" sz="1400">
                <a:latin typeface="Times" charset="0"/>
                <a:ea typeface="Times" charset="0"/>
                <a:cs typeface="Times" charset="0"/>
              </a:rPr>
              <a:t>)</a:t>
            </a:r>
          </a:p>
        </p:txBody>
      </p:sp>
      <p:sp>
        <p:nvSpPr>
          <p:cNvPr id="33" name="TextBox 128"/>
          <p:cNvSpPr txBox="1">
            <a:spLocks noChangeArrowheads="1"/>
          </p:cNvSpPr>
          <p:nvPr/>
        </p:nvSpPr>
        <p:spPr bwMode="auto">
          <a:xfrm>
            <a:off x="5956302" y="4174400"/>
            <a:ext cx="3839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US" sz="1400" i="1">
                <a:latin typeface="Times" charset="0"/>
                <a:ea typeface="Times" charset="0"/>
                <a:cs typeface="Times" charset="0"/>
              </a:rPr>
              <a:t>c</a:t>
            </a:r>
            <a:r>
              <a:rPr lang="en-US" sz="1400">
                <a:latin typeface="Times" charset="0"/>
                <a:ea typeface="Times" charset="0"/>
                <a:cs typeface="Times" charset="0"/>
              </a:rPr>
              <a:t>)</a:t>
            </a:r>
          </a:p>
        </p:txBody>
      </p:sp>
      <p:grpSp>
        <p:nvGrpSpPr>
          <p:cNvPr id="34" name="Group 162"/>
          <p:cNvGrpSpPr>
            <a:grpSpLocks/>
          </p:cNvGrpSpPr>
          <p:nvPr/>
        </p:nvGrpSpPr>
        <p:grpSpPr bwMode="auto">
          <a:xfrm>
            <a:off x="6103938" y="2872652"/>
            <a:ext cx="73025" cy="1141412"/>
            <a:chOff x="6251448" y="2868464"/>
            <a:chExt cx="73152" cy="1141974"/>
          </a:xfrm>
        </p:grpSpPr>
        <p:grpSp>
          <p:nvGrpSpPr>
            <p:cNvPr id="35" name="Group 146"/>
            <p:cNvGrpSpPr>
              <a:grpSpLocks/>
            </p:cNvGrpSpPr>
            <p:nvPr/>
          </p:nvGrpSpPr>
          <p:grpSpPr bwMode="auto">
            <a:xfrm>
              <a:off x="6251448" y="3710253"/>
              <a:ext cx="73152" cy="88943"/>
              <a:chOff x="6611159" y="3841439"/>
              <a:chExt cx="73152" cy="88943"/>
            </a:xfrm>
          </p:grpSpPr>
          <p:cxnSp>
            <p:nvCxnSpPr>
              <p:cNvPr id="51" name="Straight Connector 50"/>
              <p:cNvCxnSpPr>
                <a:cxnSpLocks noChangeAspect="1"/>
              </p:cNvCxnSpPr>
              <p:nvPr/>
            </p:nvCxnSpPr>
            <p:spPr>
              <a:xfrm rot="17343707" flipH="1">
                <a:off x="6611205" y="3865248"/>
                <a:ext cx="73061" cy="25444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cxnSpLocks noChangeAspect="1"/>
              </p:cNvCxnSpPr>
              <p:nvPr/>
            </p:nvCxnSpPr>
            <p:spPr>
              <a:xfrm rot="1143707" flipH="1">
                <a:off x="6611159" y="3903381"/>
                <a:ext cx="73152" cy="27001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147"/>
            <p:cNvGrpSpPr>
              <a:grpSpLocks/>
            </p:cNvGrpSpPr>
            <p:nvPr/>
          </p:nvGrpSpPr>
          <p:grpSpPr bwMode="auto">
            <a:xfrm>
              <a:off x="6251448" y="3921494"/>
              <a:ext cx="73152" cy="88944"/>
              <a:chOff x="6611159" y="3842147"/>
              <a:chExt cx="73152" cy="88944"/>
            </a:xfrm>
          </p:grpSpPr>
          <p:cxnSp>
            <p:nvCxnSpPr>
              <p:cNvPr id="49" name="Straight Connector 48"/>
              <p:cNvCxnSpPr>
                <a:cxnSpLocks noChangeAspect="1"/>
              </p:cNvCxnSpPr>
              <p:nvPr/>
            </p:nvCxnSpPr>
            <p:spPr>
              <a:xfrm rot="17343707" flipH="1">
                <a:off x="6611205" y="3865956"/>
                <a:ext cx="73061" cy="25444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cxnSpLocks noChangeAspect="1"/>
              </p:cNvCxnSpPr>
              <p:nvPr/>
            </p:nvCxnSpPr>
            <p:spPr>
              <a:xfrm rot="1143707" flipH="1">
                <a:off x="6611159" y="3904091"/>
                <a:ext cx="73152" cy="27000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150"/>
            <p:cNvGrpSpPr>
              <a:grpSpLocks/>
            </p:cNvGrpSpPr>
            <p:nvPr/>
          </p:nvGrpSpPr>
          <p:grpSpPr bwMode="auto">
            <a:xfrm>
              <a:off x="6251448" y="3500600"/>
              <a:ext cx="73152" cy="88944"/>
              <a:chOff x="6611159" y="3842318"/>
              <a:chExt cx="73152" cy="88944"/>
            </a:xfrm>
          </p:grpSpPr>
          <p:cxnSp>
            <p:nvCxnSpPr>
              <p:cNvPr id="47" name="Straight Connector 46"/>
              <p:cNvCxnSpPr>
                <a:cxnSpLocks noChangeAspect="1"/>
              </p:cNvCxnSpPr>
              <p:nvPr/>
            </p:nvCxnSpPr>
            <p:spPr>
              <a:xfrm rot="17343707" flipH="1">
                <a:off x="6611205" y="3866127"/>
                <a:ext cx="73061" cy="25444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cxnSpLocks noChangeAspect="1"/>
              </p:cNvCxnSpPr>
              <p:nvPr/>
            </p:nvCxnSpPr>
            <p:spPr>
              <a:xfrm rot="1143707" flipH="1">
                <a:off x="6611159" y="3904261"/>
                <a:ext cx="73152" cy="27001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153"/>
            <p:cNvGrpSpPr>
              <a:grpSpLocks/>
            </p:cNvGrpSpPr>
            <p:nvPr/>
          </p:nvGrpSpPr>
          <p:grpSpPr bwMode="auto">
            <a:xfrm>
              <a:off x="6251448" y="3289358"/>
              <a:ext cx="73152" cy="88943"/>
              <a:chOff x="6611159" y="3841608"/>
              <a:chExt cx="73152" cy="88943"/>
            </a:xfrm>
          </p:grpSpPr>
          <p:cxnSp>
            <p:nvCxnSpPr>
              <p:cNvPr id="45" name="Straight Connector 44"/>
              <p:cNvCxnSpPr>
                <a:cxnSpLocks noChangeAspect="1"/>
              </p:cNvCxnSpPr>
              <p:nvPr/>
            </p:nvCxnSpPr>
            <p:spPr>
              <a:xfrm rot="17343707" flipH="1">
                <a:off x="6611205" y="3865417"/>
                <a:ext cx="73061" cy="25444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cxnSpLocks noChangeAspect="1"/>
              </p:cNvCxnSpPr>
              <p:nvPr/>
            </p:nvCxnSpPr>
            <p:spPr>
              <a:xfrm rot="1143707" flipH="1">
                <a:off x="6611159" y="3903551"/>
                <a:ext cx="73152" cy="27000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156"/>
            <p:cNvGrpSpPr>
              <a:grpSpLocks/>
            </p:cNvGrpSpPr>
            <p:nvPr/>
          </p:nvGrpSpPr>
          <p:grpSpPr bwMode="auto">
            <a:xfrm>
              <a:off x="6251448" y="3079705"/>
              <a:ext cx="73152" cy="88944"/>
              <a:chOff x="6611159" y="3842487"/>
              <a:chExt cx="73152" cy="88944"/>
            </a:xfrm>
          </p:grpSpPr>
          <p:cxnSp>
            <p:nvCxnSpPr>
              <p:cNvPr id="43" name="Straight Connector 42"/>
              <p:cNvCxnSpPr>
                <a:cxnSpLocks noChangeAspect="1"/>
              </p:cNvCxnSpPr>
              <p:nvPr/>
            </p:nvCxnSpPr>
            <p:spPr>
              <a:xfrm rot="17343707" flipH="1">
                <a:off x="6611205" y="3866296"/>
                <a:ext cx="73061" cy="25444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cxnSpLocks noChangeAspect="1"/>
              </p:cNvCxnSpPr>
              <p:nvPr/>
            </p:nvCxnSpPr>
            <p:spPr>
              <a:xfrm rot="1143707" flipH="1">
                <a:off x="6611159" y="3904431"/>
                <a:ext cx="73152" cy="27000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159"/>
            <p:cNvGrpSpPr>
              <a:grpSpLocks/>
            </p:cNvGrpSpPr>
            <p:nvPr/>
          </p:nvGrpSpPr>
          <p:grpSpPr bwMode="auto">
            <a:xfrm>
              <a:off x="6251448" y="2868464"/>
              <a:ext cx="73152" cy="88944"/>
              <a:chOff x="6611159" y="3841778"/>
              <a:chExt cx="73152" cy="88944"/>
            </a:xfrm>
          </p:grpSpPr>
          <p:cxnSp>
            <p:nvCxnSpPr>
              <p:cNvPr id="41" name="Straight Connector 40"/>
              <p:cNvCxnSpPr>
                <a:cxnSpLocks noChangeAspect="1"/>
              </p:cNvCxnSpPr>
              <p:nvPr/>
            </p:nvCxnSpPr>
            <p:spPr>
              <a:xfrm rot="17343707" flipH="1">
                <a:off x="6611205" y="3865587"/>
                <a:ext cx="73061" cy="25444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cxnSpLocks noChangeAspect="1"/>
              </p:cNvCxnSpPr>
              <p:nvPr/>
            </p:nvCxnSpPr>
            <p:spPr>
              <a:xfrm rot="1143707" flipH="1">
                <a:off x="6611159" y="3903721"/>
                <a:ext cx="73152" cy="27001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3" name="Straight Connector 52"/>
          <p:cNvCxnSpPr/>
          <p:nvPr/>
        </p:nvCxnSpPr>
        <p:spPr>
          <a:xfrm>
            <a:off x="5186363" y="4036289"/>
            <a:ext cx="136525" cy="47625"/>
          </a:xfrm>
          <a:prstGeom prst="line">
            <a:avLst/>
          </a:prstGeom>
          <a:ln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186363" y="3779114"/>
            <a:ext cx="136525" cy="47625"/>
          </a:xfrm>
          <a:prstGeom prst="line">
            <a:avLst/>
          </a:prstGeom>
          <a:ln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167"/>
          <p:cNvSpPr txBox="1">
            <a:spLocks noChangeArrowheads="1"/>
          </p:cNvSpPr>
          <p:nvPr/>
        </p:nvSpPr>
        <p:spPr bwMode="auto">
          <a:xfrm>
            <a:off x="5251450" y="3626187"/>
            <a:ext cx="3513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b</a:t>
            </a:r>
            <a:r>
              <a:rPr lang="en-US" sz="1200" baseline="-25000">
                <a:latin typeface="Times" charset="0"/>
                <a:ea typeface="Times" charset="0"/>
                <a:cs typeface="Times" charset="0"/>
              </a:rPr>
              <a:t>A</a:t>
            </a:r>
            <a:endParaRPr lang="en-US" sz="1200" b="1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56" name="TextBox 168"/>
          <p:cNvSpPr txBox="1">
            <a:spLocks noChangeArrowheads="1"/>
          </p:cNvSpPr>
          <p:nvPr/>
        </p:nvSpPr>
        <p:spPr bwMode="auto">
          <a:xfrm>
            <a:off x="5251450" y="3924637"/>
            <a:ext cx="3386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b</a:t>
            </a:r>
            <a:r>
              <a:rPr lang="en-US" sz="1200" baseline="-25000">
                <a:latin typeface="Times" charset="0"/>
                <a:ea typeface="Times" charset="0"/>
                <a:cs typeface="Times" charset="0"/>
              </a:rPr>
              <a:t>B</a:t>
            </a:r>
            <a:endParaRPr lang="en-US" sz="1200" b="1"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6100763" y="3842614"/>
            <a:ext cx="136525" cy="0"/>
          </a:xfrm>
          <a:prstGeom prst="line">
            <a:avLst/>
          </a:prstGeom>
          <a:ln>
            <a:solidFill>
              <a:schemeClr val="tx1"/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170"/>
          <p:cNvSpPr txBox="1">
            <a:spLocks noChangeArrowheads="1"/>
          </p:cNvSpPr>
          <p:nvPr/>
        </p:nvSpPr>
        <p:spPr bwMode="auto">
          <a:xfrm>
            <a:off x="6170612" y="3686512"/>
            <a:ext cx="3421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charset="0"/>
                <a:ea typeface="Times" charset="0"/>
                <a:cs typeface="Times" charset="0"/>
              </a:rPr>
              <a:t>b</a:t>
            </a:r>
            <a:r>
              <a:rPr lang="en-US" sz="1200" baseline="-25000">
                <a:latin typeface="Times" charset="0"/>
                <a:ea typeface="Times" charset="0"/>
                <a:cs typeface="Times" charset="0"/>
              </a:rPr>
              <a:t>g</a:t>
            </a:r>
            <a:endParaRPr lang="en-US" sz="1200" b="1" i="1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59" name="TextBox 171"/>
          <p:cNvSpPr txBox="1">
            <a:spLocks noChangeArrowheads="1"/>
          </p:cNvSpPr>
          <p:nvPr/>
        </p:nvSpPr>
        <p:spPr bwMode="auto">
          <a:xfrm rot="17393510">
            <a:off x="4107337" y="3393451"/>
            <a:ext cx="7181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charset="0"/>
                <a:ea typeface="Times" charset="0"/>
                <a:cs typeface="Times" charset="0"/>
              </a:rPr>
              <a:t>grain B</a:t>
            </a:r>
          </a:p>
        </p:txBody>
      </p:sp>
      <p:sp>
        <p:nvSpPr>
          <p:cNvPr id="60" name="TextBox 172"/>
          <p:cNvSpPr txBox="1">
            <a:spLocks noChangeArrowheads="1"/>
          </p:cNvSpPr>
          <p:nvPr/>
        </p:nvSpPr>
        <p:spPr bwMode="auto">
          <a:xfrm rot="4204017">
            <a:off x="2990369" y="3393452"/>
            <a:ext cx="723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charset="0"/>
                <a:ea typeface="Times" charset="0"/>
                <a:cs typeface="Times" charset="0"/>
              </a:rPr>
              <a:t>grain A</a:t>
            </a:r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Aspect="1"/>
          </p:cNvCxnSpPr>
          <p:nvPr/>
        </p:nvCxnSpPr>
        <p:spPr>
          <a:xfrm flipV="1">
            <a:off x="4177179" y="3139651"/>
            <a:ext cx="163430" cy="9843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/>
          </p:cNvCxnSpPr>
          <p:nvPr/>
        </p:nvCxnSpPr>
        <p:spPr>
          <a:xfrm rot="5400000" flipH="1" flipV="1">
            <a:off x="4633113" y="3224151"/>
            <a:ext cx="622149" cy="360290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 rot="5400000" flipH="1" flipV="1">
            <a:off x="4661870" y="3095141"/>
            <a:ext cx="484687" cy="280341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 noChangeAspect="1"/>
          </p:cNvCxnSpPr>
          <p:nvPr/>
        </p:nvCxnSpPr>
        <p:spPr>
          <a:xfrm rot="5400000" flipH="1" flipV="1">
            <a:off x="4699923" y="2997821"/>
            <a:ext cx="304381" cy="176140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 noChangeAspect="1"/>
          </p:cNvCxnSpPr>
          <p:nvPr/>
        </p:nvCxnSpPr>
        <p:spPr>
          <a:xfrm rot="5400000" flipH="1" flipV="1">
            <a:off x="4737656" y="2897460"/>
            <a:ext cx="127434" cy="74659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 noChangeAspect="1"/>
          </p:cNvCxnSpPr>
          <p:nvPr/>
        </p:nvCxnSpPr>
        <p:spPr>
          <a:xfrm flipV="1">
            <a:off x="4398138" y="3713516"/>
            <a:ext cx="376379" cy="22655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 noChangeAspect="1"/>
          </p:cNvCxnSpPr>
          <p:nvPr/>
        </p:nvCxnSpPr>
        <p:spPr>
          <a:xfrm flipH="1" flipV="1">
            <a:off x="4758472" y="3713516"/>
            <a:ext cx="377599" cy="22655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 noChangeAspect="1"/>
          </p:cNvCxnSpPr>
          <p:nvPr/>
        </p:nvCxnSpPr>
        <p:spPr>
          <a:xfrm flipV="1">
            <a:off x="4413460" y="2888934"/>
            <a:ext cx="348726" cy="209866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 noChangeAspect="1"/>
          </p:cNvCxnSpPr>
          <p:nvPr/>
        </p:nvCxnSpPr>
        <p:spPr>
          <a:xfrm rot="10800000">
            <a:off x="4767757" y="2890793"/>
            <a:ext cx="346110" cy="207033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 noChangeAspect="1"/>
          </p:cNvCxnSpPr>
          <p:nvPr/>
        </p:nvCxnSpPr>
        <p:spPr>
          <a:xfrm rot="5400000" flipH="1" flipV="1">
            <a:off x="5099359" y="2768342"/>
            <a:ext cx="318525" cy="18456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rot="16200000" flipV="1">
            <a:off x="4272824" y="3224151"/>
            <a:ext cx="622149" cy="360290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 noChangeAspect="1"/>
          </p:cNvCxnSpPr>
          <p:nvPr/>
        </p:nvCxnSpPr>
        <p:spPr>
          <a:xfrm rot="16200000" flipV="1">
            <a:off x="4378357" y="3091969"/>
            <a:ext cx="488922" cy="282450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ChangeAspect="1"/>
          </p:cNvCxnSpPr>
          <p:nvPr/>
        </p:nvCxnSpPr>
        <p:spPr>
          <a:xfrm rot="16200000" flipV="1">
            <a:off x="4520190" y="2994228"/>
            <a:ext cx="308614" cy="179092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 noChangeAspect="1"/>
          </p:cNvCxnSpPr>
          <p:nvPr/>
        </p:nvCxnSpPr>
        <p:spPr>
          <a:xfrm rot="16200000" flipV="1">
            <a:off x="4658822" y="2893284"/>
            <a:ext cx="132700" cy="77744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 noChangeAspect="1"/>
          </p:cNvCxnSpPr>
          <p:nvPr/>
        </p:nvCxnSpPr>
        <p:spPr>
          <a:xfrm rot="16200000" flipV="1">
            <a:off x="4119928" y="2779945"/>
            <a:ext cx="301765" cy="17508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3612601" y="2601073"/>
            <a:ext cx="2310312" cy="2310312"/>
          </a:xfrm>
          <a:prstGeom prst="arc">
            <a:avLst>
              <a:gd name="adj1" fmla="val 16200000"/>
              <a:gd name="adj2" fmla="val 17916523"/>
            </a:avLst>
          </a:prstGeom>
          <a:ln w="9525" cap="flat" cmpd="sng" algn="ctr">
            <a:solidFill>
              <a:srgbClr val="000000"/>
            </a:solidFill>
            <a:prstDash val="solid"/>
            <a:round/>
            <a:headEnd type="stealth" w="sm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Arc 20"/>
          <p:cNvSpPr/>
          <p:nvPr/>
        </p:nvSpPr>
        <p:spPr>
          <a:xfrm flipH="1">
            <a:off x="3605172" y="2601073"/>
            <a:ext cx="2310312" cy="2310312"/>
          </a:xfrm>
          <a:prstGeom prst="arc">
            <a:avLst>
              <a:gd name="adj1" fmla="val 16200000"/>
              <a:gd name="adj2" fmla="val 17916523"/>
            </a:avLst>
          </a:prstGeom>
          <a:ln w="9525" cap="flat" cmpd="sng" algn="ctr">
            <a:solidFill>
              <a:srgbClr val="000000"/>
            </a:solidFill>
            <a:prstDash val="solid"/>
            <a:round/>
            <a:headEnd type="stealth" w="sm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extBox 276"/>
          <p:cNvSpPr txBox="1">
            <a:spLocks noChangeArrowheads="1"/>
          </p:cNvSpPr>
          <p:nvPr/>
        </p:nvSpPr>
        <p:spPr bwMode="auto">
          <a:xfrm>
            <a:off x="4144352" y="2913077"/>
            <a:ext cx="2889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charset="0"/>
                <a:ea typeface="Times" charset="0"/>
                <a:cs typeface="Times" charset="0"/>
              </a:rPr>
              <a:t>A</a:t>
            </a:r>
            <a:endParaRPr lang="en-US" sz="12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4" name="TextBox 277"/>
          <p:cNvSpPr txBox="1">
            <a:spLocks noChangeArrowheads="1"/>
          </p:cNvSpPr>
          <p:nvPr/>
        </p:nvSpPr>
        <p:spPr bwMode="auto">
          <a:xfrm>
            <a:off x="5096093" y="2908843"/>
            <a:ext cx="3103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charset="0"/>
                <a:ea typeface="Times" charset="0"/>
                <a:cs typeface="Times" charset="0"/>
              </a:rPr>
              <a:t>C</a:t>
            </a:r>
            <a:endParaRPr lang="en-US" sz="12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5" name="TextBox 278"/>
          <p:cNvSpPr txBox="1">
            <a:spLocks noChangeArrowheads="1"/>
          </p:cNvSpPr>
          <p:nvPr/>
        </p:nvSpPr>
        <p:spPr bwMode="auto">
          <a:xfrm>
            <a:off x="4632401" y="2608585"/>
            <a:ext cx="2889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charset="0"/>
                <a:ea typeface="Times" charset="0"/>
                <a:cs typeface="Times" charset="0"/>
              </a:rPr>
              <a:t>B</a:t>
            </a:r>
            <a:endParaRPr lang="en-US" sz="12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6" name="TextBox 279"/>
          <p:cNvSpPr txBox="1">
            <a:spLocks noChangeArrowheads="1"/>
          </p:cNvSpPr>
          <p:nvPr/>
        </p:nvSpPr>
        <p:spPr bwMode="auto">
          <a:xfrm>
            <a:off x="4600612" y="3689287"/>
            <a:ext cx="3103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charset="0"/>
                <a:ea typeface="Times" charset="0"/>
                <a:cs typeface="Times" charset="0"/>
              </a:rPr>
              <a:t>O</a:t>
            </a:r>
            <a:endParaRPr lang="en-US" sz="1200"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27" name="Straight Connector 26"/>
          <p:cNvCxnSpPr>
            <a:cxnSpLocks noChangeAspect="1"/>
          </p:cNvCxnSpPr>
          <p:nvPr/>
        </p:nvCxnSpPr>
        <p:spPr>
          <a:xfrm rot="5400000" flipH="1" flipV="1">
            <a:off x="4694399" y="2594573"/>
            <a:ext cx="133716" cy="185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>
            <a:spLocks noChangeAspect="1"/>
          </p:cNvSpPr>
          <p:nvPr/>
        </p:nvSpPr>
        <p:spPr>
          <a:xfrm>
            <a:off x="4733291" y="2860039"/>
            <a:ext cx="63656" cy="6100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4741757" y="3698658"/>
            <a:ext cx="42715" cy="4271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4376714" y="3071755"/>
            <a:ext cx="60241" cy="628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5087490" y="3071755"/>
            <a:ext cx="60240" cy="628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TextBox 304"/>
          <p:cNvSpPr txBox="1">
            <a:spLocks noChangeArrowheads="1"/>
          </p:cNvSpPr>
          <p:nvPr/>
        </p:nvSpPr>
        <p:spPr bwMode="auto">
          <a:xfrm rot="1833315">
            <a:off x="4767659" y="2719976"/>
            <a:ext cx="4902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>
                <a:latin typeface="Times" charset="0"/>
                <a:ea typeface="Times" charset="0"/>
                <a:cs typeface="Times" charset="0"/>
              </a:rPr>
              <a:t>(100)</a:t>
            </a:r>
          </a:p>
        </p:txBody>
      </p:sp>
      <p:cxnSp>
        <p:nvCxnSpPr>
          <p:cNvPr id="33" name="Straight Connector 32"/>
          <p:cNvCxnSpPr>
            <a:cxnSpLocks noChangeAspect="1"/>
          </p:cNvCxnSpPr>
          <p:nvPr/>
        </p:nvCxnSpPr>
        <p:spPr>
          <a:xfrm>
            <a:off x="3653459" y="3719086"/>
            <a:ext cx="982041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 noChangeAspect="1"/>
          </p:cNvCxnSpPr>
          <p:nvPr/>
        </p:nvCxnSpPr>
        <p:spPr>
          <a:xfrm>
            <a:off x="3647888" y="2888934"/>
            <a:ext cx="536720" cy="1857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 noChangeAspect="1"/>
          </p:cNvCxnSpPr>
          <p:nvPr/>
        </p:nvCxnSpPr>
        <p:spPr>
          <a:xfrm rot="5400000" flipH="1" flipV="1">
            <a:off x="3319522" y="3303081"/>
            <a:ext cx="830152" cy="1857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stealth" w="sm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631524" y="3206508"/>
            <a:ext cx="189431" cy="1745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TextBox 312"/>
          <p:cNvSpPr txBox="1">
            <a:spLocks noChangeArrowheads="1"/>
          </p:cNvSpPr>
          <p:nvPr/>
        </p:nvSpPr>
        <p:spPr bwMode="auto">
          <a:xfrm>
            <a:off x="3598095" y="3132222"/>
            <a:ext cx="2719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charset="0"/>
                <a:ea typeface="Times" charset="0"/>
                <a:cs typeface="Times" charset="0"/>
              </a:rPr>
              <a:t>h</a:t>
            </a:r>
            <a:endParaRPr lang="en-US" sz="1200"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38" name="Straight Connector 37"/>
          <p:cNvCxnSpPr>
            <a:cxnSpLocks noChangeAspect="1"/>
          </p:cNvCxnSpPr>
          <p:nvPr/>
        </p:nvCxnSpPr>
        <p:spPr>
          <a:xfrm rot="10800000" flipH="1" flipV="1">
            <a:off x="5183762" y="3139651"/>
            <a:ext cx="163430" cy="9843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22"/>
          <p:cNvSpPr txBox="1">
            <a:spLocks noChangeArrowheads="1"/>
          </p:cNvSpPr>
          <p:nvPr/>
        </p:nvSpPr>
        <p:spPr bwMode="auto">
          <a:xfrm rot="1842110">
            <a:off x="5268561" y="3182442"/>
            <a:ext cx="5179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charset="0"/>
                <a:ea typeface="Times" charset="0"/>
                <a:cs typeface="Times" charset="0"/>
              </a:rPr>
              <a:t>[100]</a:t>
            </a:r>
          </a:p>
        </p:txBody>
      </p:sp>
      <p:sp>
        <p:nvSpPr>
          <p:cNvPr id="40" name="TextBox 323"/>
          <p:cNvSpPr txBox="1">
            <a:spLocks noChangeArrowheads="1"/>
          </p:cNvSpPr>
          <p:nvPr/>
        </p:nvSpPr>
        <p:spPr bwMode="auto">
          <a:xfrm rot="19766137">
            <a:off x="3750822" y="3174387"/>
            <a:ext cx="5179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charset="0"/>
                <a:ea typeface="Times" charset="0"/>
                <a:cs typeface="Times" charset="0"/>
              </a:rPr>
              <a:t>[100]</a:t>
            </a:r>
          </a:p>
        </p:txBody>
      </p:sp>
      <p:sp>
        <p:nvSpPr>
          <p:cNvPr id="41" name="TextBox 324"/>
          <p:cNvSpPr txBox="1">
            <a:spLocks noChangeArrowheads="1"/>
          </p:cNvSpPr>
          <p:nvPr/>
        </p:nvSpPr>
        <p:spPr bwMode="auto">
          <a:xfrm>
            <a:off x="4504040" y="3855613"/>
            <a:ext cx="5179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charset="0"/>
                <a:ea typeface="Times" charset="0"/>
                <a:cs typeface="Times" charset="0"/>
              </a:rPr>
              <a:t>[001]</a:t>
            </a:r>
          </a:p>
        </p:txBody>
      </p:sp>
      <p:sp>
        <p:nvSpPr>
          <p:cNvPr id="42" name="TextBox 327"/>
          <p:cNvSpPr txBox="1">
            <a:spLocks noChangeArrowheads="1"/>
          </p:cNvSpPr>
          <p:nvPr/>
        </p:nvSpPr>
        <p:spPr bwMode="auto">
          <a:xfrm rot="19766461">
            <a:off x="4267098" y="2727209"/>
            <a:ext cx="4902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>
                <a:latin typeface="Times" charset="0"/>
                <a:ea typeface="Times" charset="0"/>
                <a:cs typeface="Times" charset="0"/>
              </a:rPr>
              <a:t>(100)</a:t>
            </a:r>
          </a:p>
        </p:txBody>
      </p:sp>
      <p:cxnSp>
        <p:nvCxnSpPr>
          <p:cNvPr id="43" name="Straight Connector 42"/>
          <p:cNvCxnSpPr>
            <a:cxnSpLocks noChangeAspect="1"/>
          </p:cNvCxnSpPr>
          <p:nvPr/>
        </p:nvCxnSpPr>
        <p:spPr>
          <a:xfrm flipH="1">
            <a:off x="4719471" y="3696800"/>
            <a:ext cx="74287" cy="4271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 noChangeAspect="1"/>
          </p:cNvCxnSpPr>
          <p:nvPr/>
        </p:nvCxnSpPr>
        <p:spPr>
          <a:xfrm flipH="1">
            <a:off x="4665614" y="3602085"/>
            <a:ext cx="72429" cy="4271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 noChangeAspect="1"/>
          </p:cNvCxnSpPr>
          <p:nvPr/>
        </p:nvCxnSpPr>
        <p:spPr>
          <a:xfrm flipH="1">
            <a:off x="4609899" y="3507369"/>
            <a:ext cx="74287" cy="4271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 noChangeAspect="1"/>
          </p:cNvCxnSpPr>
          <p:nvPr/>
        </p:nvCxnSpPr>
        <p:spPr>
          <a:xfrm flipH="1">
            <a:off x="4502183" y="3319796"/>
            <a:ext cx="74287" cy="4271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 noChangeAspect="1"/>
          </p:cNvCxnSpPr>
          <p:nvPr/>
        </p:nvCxnSpPr>
        <p:spPr>
          <a:xfrm flipH="1">
            <a:off x="4446468" y="3225080"/>
            <a:ext cx="74287" cy="4271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 noChangeAspect="1"/>
          </p:cNvCxnSpPr>
          <p:nvPr/>
        </p:nvCxnSpPr>
        <p:spPr>
          <a:xfrm flipH="1">
            <a:off x="4392610" y="3130365"/>
            <a:ext cx="74287" cy="4271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 noChangeAspect="1"/>
          </p:cNvCxnSpPr>
          <p:nvPr/>
        </p:nvCxnSpPr>
        <p:spPr>
          <a:xfrm flipH="1">
            <a:off x="4366610" y="3083936"/>
            <a:ext cx="72430" cy="4271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 noChangeAspect="1"/>
          </p:cNvCxnSpPr>
          <p:nvPr/>
        </p:nvCxnSpPr>
        <p:spPr>
          <a:xfrm flipH="1">
            <a:off x="4556040" y="3414511"/>
            <a:ext cx="74287" cy="4271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 noChangeAspect="1"/>
          </p:cNvCxnSpPr>
          <p:nvPr/>
        </p:nvCxnSpPr>
        <p:spPr>
          <a:xfrm>
            <a:off x="4734328" y="3700514"/>
            <a:ext cx="74287" cy="4271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 noChangeAspect="1"/>
          </p:cNvCxnSpPr>
          <p:nvPr/>
        </p:nvCxnSpPr>
        <p:spPr>
          <a:xfrm>
            <a:off x="4788186" y="3605799"/>
            <a:ext cx="74287" cy="4271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 noChangeAspect="1"/>
          </p:cNvCxnSpPr>
          <p:nvPr/>
        </p:nvCxnSpPr>
        <p:spPr>
          <a:xfrm>
            <a:off x="4842044" y="3511083"/>
            <a:ext cx="74287" cy="4271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cxnSpLocks noChangeAspect="1"/>
          </p:cNvCxnSpPr>
          <p:nvPr/>
        </p:nvCxnSpPr>
        <p:spPr>
          <a:xfrm>
            <a:off x="4951617" y="3323510"/>
            <a:ext cx="74287" cy="4271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 noChangeAspect="1"/>
          </p:cNvCxnSpPr>
          <p:nvPr/>
        </p:nvCxnSpPr>
        <p:spPr>
          <a:xfrm>
            <a:off x="5005474" y="3228794"/>
            <a:ext cx="74287" cy="4271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 noChangeAspect="1"/>
          </p:cNvCxnSpPr>
          <p:nvPr/>
        </p:nvCxnSpPr>
        <p:spPr>
          <a:xfrm>
            <a:off x="5061189" y="3134080"/>
            <a:ext cx="72430" cy="4271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cxnSpLocks noChangeAspect="1"/>
          </p:cNvCxnSpPr>
          <p:nvPr/>
        </p:nvCxnSpPr>
        <p:spPr>
          <a:xfrm>
            <a:off x="5087189" y="3087650"/>
            <a:ext cx="74287" cy="4271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 noChangeAspect="1"/>
          </p:cNvCxnSpPr>
          <p:nvPr/>
        </p:nvCxnSpPr>
        <p:spPr>
          <a:xfrm>
            <a:off x="4897758" y="3418225"/>
            <a:ext cx="72430" cy="4271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377"/>
          <p:cNvSpPr txBox="1">
            <a:spLocks noChangeArrowheads="1"/>
          </p:cNvSpPr>
          <p:nvPr/>
        </p:nvSpPr>
        <p:spPr bwMode="auto">
          <a:xfrm rot="18033315">
            <a:off x="4838995" y="3353978"/>
            <a:ext cx="4902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>
                <a:latin typeface="Times" charset="0"/>
                <a:ea typeface="Times" charset="0"/>
                <a:cs typeface="Times" charset="0"/>
              </a:rPr>
              <a:t>(010)</a:t>
            </a:r>
          </a:p>
        </p:txBody>
      </p:sp>
      <p:sp>
        <p:nvSpPr>
          <p:cNvPr id="60" name="TextBox 378"/>
          <p:cNvSpPr txBox="1">
            <a:spLocks noChangeArrowheads="1"/>
          </p:cNvSpPr>
          <p:nvPr/>
        </p:nvSpPr>
        <p:spPr bwMode="auto">
          <a:xfrm rot="3566461">
            <a:off x="4207754" y="3332809"/>
            <a:ext cx="4902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>
                <a:latin typeface="Times" charset="0"/>
                <a:ea typeface="Times" charset="0"/>
                <a:cs typeface="Times" charset="0"/>
              </a:rPr>
              <a:t>(010)</a:t>
            </a: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4733290" y="3690190"/>
            <a:ext cx="61002" cy="6100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>
            <a:cxnSpLocks noChangeAspect="1"/>
          </p:cNvCxnSpPr>
          <p:nvPr/>
        </p:nvCxnSpPr>
        <p:spPr>
          <a:xfrm rot="5400000" flipH="1" flipV="1">
            <a:off x="4348039" y="3303081"/>
            <a:ext cx="830152" cy="185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4347633" y="2590801"/>
            <a:ext cx="249767" cy="795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936066" y="2590801"/>
            <a:ext cx="249767" cy="795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272"/>
          <p:cNvSpPr txBox="1">
            <a:spLocks noChangeArrowheads="1"/>
          </p:cNvSpPr>
          <p:nvPr/>
        </p:nvSpPr>
        <p:spPr bwMode="auto">
          <a:xfrm>
            <a:off x="4866404" y="2464513"/>
            <a:ext cx="3899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charset="0"/>
                <a:ea typeface="Times" charset="0"/>
                <a:cs typeface="Times" charset="0"/>
              </a:rPr>
              <a:t>θ/2</a:t>
            </a:r>
          </a:p>
        </p:txBody>
      </p:sp>
      <p:sp>
        <p:nvSpPr>
          <p:cNvPr id="22" name="TextBox 275"/>
          <p:cNvSpPr txBox="1">
            <a:spLocks noChangeArrowheads="1"/>
          </p:cNvSpPr>
          <p:nvPr/>
        </p:nvSpPr>
        <p:spPr bwMode="auto">
          <a:xfrm>
            <a:off x="4283773" y="2464513"/>
            <a:ext cx="3899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charset="0"/>
                <a:ea typeface="Times" charset="0"/>
                <a:cs typeface="Times" charset="0"/>
              </a:rPr>
              <a:t>θ/2</a:t>
            </a: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/>
          <p:cNvGrpSpPr/>
          <p:nvPr/>
        </p:nvGrpSpPr>
        <p:grpSpPr>
          <a:xfrm>
            <a:off x="3684586" y="2663031"/>
            <a:ext cx="207963" cy="820738"/>
            <a:chOff x="3684586" y="2663031"/>
            <a:chExt cx="207963" cy="820738"/>
          </a:xfrm>
        </p:grpSpPr>
        <p:cxnSp>
          <p:nvCxnSpPr>
            <p:cNvPr id="29" name="Straight Connector 28"/>
            <p:cNvCxnSpPr>
              <a:cxnSpLocks/>
            </p:cNvCxnSpPr>
            <p:nvPr/>
          </p:nvCxnSpPr>
          <p:spPr bwMode="auto">
            <a:xfrm rot="5400000" flipH="1" flipV="1">
              <a:off x="3378198" y="3024982"/>
              <a:ext cx="811213" cy="106362"/>
            </a:xfrm>
            <a:prstGeom prst="line">
              <a:avLst/>
            </a:prstGeom>
            <a:ln w="28575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cxnSpLocks/>
            </p:cNvCxnSpPr>
            <p:nvPr/>
          </p:nvCxnSpPr>
          <p:spPr bwMode="auto">
            <a:xfrm rot="10800000" flipH="1" flipV="1">
              <a:off x="3684586" y="3471069"/>
              <a:ext cx="92075" cy="12700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cxnSpLocks/>
            </p:cNvCxnSpPr>
            <p:nvPr/>
          </p:nvCxnSpPr>
          <p:spPr bwMode="auto">
            <a:xfrm rot="10800000" flipH="1" flipV="1">
              <a:off x="3736974" y="3104356"/>
              <a:ext cx="92075" cy="11113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/>
            </p:cNvCxnSpPr>
            <p:nvPr/>
          </p:nvCxnSpPr>
          <p:spPr bwMode="auto">
            <a:xfrm rot="10800000" flipH="1" flipV="1">
              <a:off x="3757611" y="2956719"/>
              <a:ext cx="92075" cy="12700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cxnSpLocks/>
            </p:cNvCxnSpPr>
            <p:nvPr/>
          </p:nvCxnSpPr>
          <p:spPr bwMode="auto">
            <a:xfrm rot="10800000" flipH="1" flipV="1">
              <a:off x="3768724" y="2883694"/>
              <a:ext cx="92075" cy="11112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cxnSpLocks/>
            </p:cNvCxnSpPr>
            <p:nvPr/>
          </p:nvCxnSpPr>
          <p:spPr bwMode="auto">
            <a:xfrm rot="10800000" flipH="1" flipV="1">
              <a:off x="3779836" y="2810669"/>
              <a:ext cx="92075" cy="11112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cxnSpLocks/>
            </p:cNvCxnSpPr>
            <p:nvPr/>
          </p:nvCxnSpPr>
          <p:spPr bwMode="auto">
            <a:xfrm rot="10800000" flipH="1" flipV="1">
              <a:off x="3789361" y="2736056"/>
              <a:ext cx="92075" cy="12700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cxnSpLocks/>
            </p:cNvCxnSpPr>
            <p:nvPr/>
          </p:nvCxnSpPr>
          <p:spPr bwMode="auto">
            <a:xfrm rot="10800000" flipH="1" flipV="1">
              <a:off x="3800474" y="2663031"/>
              <a:ext cx="92075" cy="12700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cxnSpLocks/>
            </p:cNvCxnSpPr>
            <p:nvPr/>
          </p:nvCxnSpPr>
          <p:spPr bwMode="auto">
            <a:xfrm rot="10800000" flipH="1" flipV="1">
              <a:off x="3727449" y="3177381"/>
              <a:ext cx="92075" cy="12700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/>
            </p:cNvCxnSpPr>
            <p:nvPr/>
          </p:nvCxnSpPr>
          <p:spPr bwMode="auto">
            <a:xfrm rot="10800000" flipH="1" flipV="1">
              <a:off x="3748086" y="3031331"/>
              <a:ext cx="92075" cy="11113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cxnSpLocks/>
            </p:cNvCxnSpPr>
            <p:nvPr/>
          </p:nvCxnSpPr>
          <p:spPr bwMode="auto">
            <a:xfrm rot="10800000" flipH="1" flipV="1">
              <a:off x="3716336" y="3251994"/>
              <a:ext cx="92075" cy="11112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cxnSpLocks/>
            </p:cNvCxnSpPr>
            <p:nvPr/>
          </p:nvCxnSpPr>
          <p:spPr bwMode="auto">
            <a:xfrm rot="10800000" flipH="1" flipV="1">
              <a:off x="3705224" y="3325019"/>
              <a:ext cx="92075" cy="11112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cxnSpLocks/>
            </p:cNvCxnSpPr>
            <p:nvPr/>
          </p:nvCxnSpPr>
          <p:spPr bwMode="auto">
            <a:xfrm rot="10800000" flipH="1" flipV="1">
              <a:off x="3695699" y="3398044"/>
              <a:ext cx="92075" cy="12700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573"/>
          <p:cNvSpPr>
            <a:spLocks noChangeArrowheads="1"/>
          </p:cNvSpPr>
          <p:nvPr/>
        </p:nvSpPr>
        <p:spPr bwMode="auto">
          <a:xfrm>
            <a:off x="4110036" y="2485231"/>
            <a:ext cx="2702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charset="0"/>
                <a:ea typeface="Times" charset="0"/>
                <a:cs typeface="Times" charset="0"/>
              </a:rPr>
              <a:t>θ</a:t>
            </a:r>
            <a:endParaRPr lang="en-US" sz="1200">
              <a:latin typeface="Calibri" charset="0"/>
            </a:endParaRPr>
          </a:p>
        </p:txBody>
      </p:sp>
      <p:sp>
        <p:nvSpPr>
          <p:cNvPr id="4" name="TextBox 537"/>
          <p:cNvSpPr txBox="1">
            <a:spLocks noChangeArrowheads="1"/>
          </p:cNvSpPr>
          <p:nvPr/>
        </p:nvSpPr>
        <p:spPr bwMode="auto">
          <a:xfrm>
            <a:off x="3679824" y="2434431"/>
            <a:ext cx="2698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i="1">
                <a:latin typeface="Times" charset="0"/>
                <a:ea typeface="Times" charset="0"/>
                <a:cs typeface="Times" charset="0"/>
              </a:rPr>
              <a:t>B</a:t>
            </a:r>
            <a:endParaRPr lang="en-US" sz="10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5" name="TextBox 555"/>
          <p:cNvSpPr txBox="1">
            <a:spLocks noChangeArrowheads="1"/>
          </p:cNvSpPr>
          <p:nvPr/>
        </p:nvSpPr>
        <p:spPr bwMode="auto">
          <a:xfrm>
            <a:off x="3679824" y="3402806"/>
            <a:ext cx="2889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charset="0"/>
                <a:ea typeface="Times" charset="0"/>
                <a:cs typeface="Times" charset="0"/>
              </a:rPr>
              <a:t>F</a:t>
            </a:r>
            <a:endParaRPr lang="en-US" sz="1200"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rot="5400000" flipH="1" flipV="1">
            <a:off x="3248024" y="2829719"/>
            <a:ext cx="755650" cy="425450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2487611" y="2358231"/>
            <a:ext cx="1974850" cy="1974850"/>
          </a:xfrm>
          <a:prstGeom prst="arc">
            <a:avLst>
              <a:gd name="adj1" fmla="val 15008981"/>
              <a:gd name="adj2" fmla="val 17916523"/>
            </a:avLst>
          </a:prstGeom>
          <a:ln w="9525" cap="flat" cmpd="sng" algn="ctr">
            <a:solidFill>
              <a:srgbClr val="000000"/>
            </a:solidFill>
            <a:prstDash val="solid"/>
            <a:round/>
            <a:headEnd type="stealth" w="sm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304"/>
          <p:cNvSpPr txBox="1">
            <a:spLocks noChangeArrowheads="1"/>
          </p:cNvSpPr>
          <p:nvPr/>
        </p:nvSpPr>
        <p:spPr bwMode="auto">
          <a:xfrm rot="20711690">
            <a:off x="3233898" y="2486188"/>
            <a:ext cx="4902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>
                <a:latin typeface="Times" charset="0"/>
                <a:ea typeface="Times" charset="0"/>
                <a:cs typeface="Times" charset="0"/>
              </a:rPr>
              <a:t>(100)</a:t>
            </a:r>
          </a:p>
        </p:txBody>
      </p:sp>
      <p:sp>
        <p:nvSpPr>
          <p:cNvPr id="9" name="TextBox 322"/>
          <p:cNvSpPr txBox="1">
            <a:spLocks noChangeArrowheads="1"/>
          </p:cNvSpPr>
          <p:nvPr/>
        </p:nvSpPr>
        <p:spPr bwMode="auto">
          <a:xfrm rot="351664">
            <a:off x="4346343" y="2585651"/>
            <a:ext cx="5179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charset="0"/>
                <a:ea typeface="Times" charset="0"/>
                <a:cs typeface="Times" charset="0"/>
              </a:rPr>
              <a:t>[100]</a:t>
            </a:r>
          </a:p>
        </p:txBody>
      </p:sp>
      <p:sp>
        <p:nvSpPr>
          <p:cNvPr id="10" name="TextBox 377"/>
          <p:cNvSpPr txBox="1">
            <a:spLocks noChangeArrowheads="1"/>
          </p:cNvSpPr>
          <p:nvPr/>
        </p:nvSpPr>
        <p:spPr bwMode="auto">
          <a:xfrm rot="16688718">
            <a:off x="3649030" y="3022763"/>
            <a:ext cx="4902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>
                <a:latin typeface="Times" charset="0"/>
                <a:ea typeface="Times" charset="0"/>
                <a:cs typeface="Times" charset="0"/>
              </a:rPr>
              <a:t>(010)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2792411" y="2901156"/>
            <a:ext cx="169863" cy="460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rot="16200000" flipV="1">
            <a:off x="3182142" y="2960688"/>
            <a:ext cx="219075" cy="587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409"/>
          <p:cNvSpPr txBox="1">
            <a:spLocks noChangeArrowheads="1"/>
          </p:cNvSpPr>
          <p:nvPr/>
        </p:nvSpPr>
        <p:spPr bwMode="auto">
          <a:xfrm>
            <a:off x="3201986" y="2096294"/>
            <a:ext cx="6648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charset="0"/>
                <a:ea typeface="Times" charset="0"/>
                <a:cs typeface="Times" charset="0"/>
              </a:rPr>
              <a:t>ψ + θ/2</a:t>
            </a:r>
          </a:p>
        </p:txBody>
      </p:sp>
      <p:cxnSp>
        <p:nvCxnSpPr>
          <p:cNvPr id="14" name="Straight Connector 13"/>
          <p:cNvCxnSpPr>
            <a:cxnSpLocks noChangeAspect="1"/>
          </p:cNvCxnSpPr>
          <p:nvPr/>
        </p:nvCxnSpPr>
        <p:spPr>
          <a:xfrm>
            <a:off x="3905250" y="2713164"/>
            <a:ext cx="588961" cy="33245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rot="5400000" flipH="1" flipV="1">
            <a:off x="3772692" y="3141663"/>
            <a:ext cx="777875" cy="4333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stealth" w="sm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076699" y="3255169"/>
            <a:ext cx="161925" cy="149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424"/>
          <p:cNvSpPr txBox="1">
            <a:spLocks noChangeArrowheads="1"/>
          </p:cNvSpPr>
          <p:nvPr/>
        </p:nvSpPr>
        <p:spPr bwMode="auto">
          <a:xfrm>
            <a:off x="4057649" y="3191669"/>
            <a:ext cx="2719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charset="0"/>
                <a:ea typeface="Times" charset="0"/>
                <a:cs typeface="Times" charset="0"/>
              </a:rPr>
              <a:t>h</a:t>
            </a:r>
            <a:endParaRPr lang="en-US" sz="1200"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 rot="16200000" flipV="1">
            <a:off x="3027361" y="3042444"/>
            <a:ext cx="600075" cy="158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3252786" y="2669381"/>
            <a:ext cx="579438" cy="158750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rot="10800000">
            <a:off x="3406774" y="3429794"/>
            <a:ext cx="325437" cy="47625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4252911" y="2705894"/>
            <a:ext cx="165100" cy="17462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 noChangeAspect="1"/>
          </p:cNvCxnSpPr>
          <p:nvPr/>
        </p:nvCxnSpPr>
        <p:spPr>
          <a:xfrm rot="5400000" flipH="1" flipV="1">
            <a:off x="3373437" y="3428206"/>
            <a:ext cx="69850" cy="952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 noChangeAspect="1"/>
          </p:cNvCxnSpPr>
          <p:nvPr/>
        </p:nvCxnSpPr>
        <p:spPr>
          <a:xfrm rot="5400000" flipH="1" flipV="1">
            <a:off x="3453605" y="3441700"/>
            <a:ext cx="69850" cy="79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 noChangeAspect="1"/>
          </p:cNvCxnSpPr>
          <p:nvPr/>
        </p:nvCxnSpPr>
        <p:spPr>
          <a:xfrm rot="5400000" flipH="1" flipV="1">
            <a:off x="3533774" y="3453606"/>
            <a:ext cx="69850" cy="952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 noChangeAspect="1"/>
          </p:cNvCxnSpPr>
          <p:nvPr/>
        </p:nvCxnSpPr>
        <p:spPr>
          <a:xfrm rot="5400000" flipH="1" flipV="1">
            <a:off x="3614737" y="3466306"/>
            <a:ext cx="69850" cy="952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 noChangeAspect="1"/>
          </p:cNvCxnSpPr>
          <p:nvPr/>
        </p:nvCxnSpPr>
        <p:spPr>
          <a:xfrm rot="5400000" flipH="1" flipV="1">
            <a:off x="3694905" y="3479800"/>
            <a:ext cx="69850" cy="79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 rot="16200000" flipV="1">
            <a:off x="3022599" y="3044031"/>
            <a:ext cx="615950" cy="165100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 rot="9451773" flipH="1" flipV="1">
            <a:off x="3363911" y="3423444"/>
            <a:ext cx="92075" cy="11112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 rot="9451773" flipH="1" flipV="1">
            <a:off x="3271836" y="3063081"/>
            <a:ext cx="92075" cy="127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 rot="9451773" flipH="1" flipV="1">
            <a:off x="3235324" y="2920206"/>
            <a:ext cx="92075" cy="1111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</p:cNvCxnSpPr>
          <p:nvPr/>
        </p:nvCxnSpPr>
        <p:spPr>
          <a:xfrm rot="9451773" flipH="1" flipV="1">
            <a:off x="3217861" y="2847181"/>
            <a:ext cx="90488" cy="127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 rot="9451773" flipH="1" flipV="1">
            <a:off x="3290886" y="3136106"/>
            <a:ext cx="92075" cy="1111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 rot="9451773" flipH="1" flipV="1">
            <a:off x="3254374" y="2991644"/>
            <a:ext cx="90487" cy="127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</p:cNvCxnSpPr>
          <p:nvPr/>
        </p:nvCxnSpPr>
        <p:spPr>
          <a:xfrm rot="9451773" flipH="1" flipV="1">
            <a:off x="3309936" y="3207544"/>
            <a:ext cx="90488" cy="11112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 rot="9451773" flipH="1" flipV="1">
            <a:off x="3327399" y="3278981"/>
            <a:ext cx="92075" cy="127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/>
        </p:nvCxnSpPr>
        <p:spPr>
          <a:xfrm rot="9451773" flipH="1" flipV="1">
            <a:off x="3346449" y="3350419"/>
            <a:ext cx="90487" cy="127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>
          <a:xfrm rot="14841807" flipH="1" flipV="1">
            <a:off x="3201986" y="2817019"/>
            <a:ext cx="92075" cy="127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/>
        </p:nvCxnSpPr>
        <p:spPr>
          <a:xfrm rot="14841807" flipH="1" flipV="1">
            <a:off x="3561555" y="2724150"/>
            <a:ext cx="90488" cy="127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cxnSpLocks/>
          </p:cNvCxnSpPr>
          <p:nvPr/>
        </p:nvCxnSpPr>
        <p:spPr>
          <a:xfrm rot="14841807" flipH="1" flipV="1">
            <a:off x="3704430" y="2687637"/>
            <a:ext cx="92075" cy="1111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 rot="14841807" flipH="1" flipV="1">
            <a:off x="3775867" y="2668588"/>
            <a:ext cx="92075" cy="11112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rot="14841807" flipH="1" flipV="1">
            <a:off x="3489323" y="2742407"/>
            <a:ext cx="92075" cy="127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cxnSpLocks/>
          </p:cNvCxnSpPr>
          <p:nvPr/>
        </p:nvCxnSpPr>
        <p:spPr>
          <a:xfrm rot="14841807" flipH="1" flipV="1">
            <a:off x="3632992" y="2705100"/>
            <a:ext cx="90488" cy="127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</p:cNvCxnSpPr>
          <p:nvPr/>
        </p:nvCxnSpPr>
        <p:spPr>
          <a:xfrm rot="14841807" flipH="1" flipV="1">
            <a:off x="3417092" y="2762251"/>
            <a:ext cx="92075" cy="11112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</p:cNvCxnSpPr>
          <p:nvPr/>
        </p:nvCxnSpPr>
        <p:spPr>
          <a:xfrm rot="14841807" flipH="1" flipV="1">
            <a:off x="3346449" y="2780506"/>
            <a:ext cx="90487" cy="1111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/>
          </p:cNvCxnSpPr>
          <p:nvPr/>
        </p:nvCxnSpPr>
        <p:spPr>
          <a:xfrm rot="14841807" flipH="1" flipV="1">
            <a:off x="3273423" y="2797969"/>
            <a:ext cx="92075" cy="1270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/>
          </p:cNvCxnSpPr>
          <p:nvPr/>
        </p:nvCxnSpPr>
        <p:spPr>
          <a:xfrm rot="5400000" flipH="1" flipV="1">
            <a:off x="3810792" y="2473325"/>
            <a:ext cx="200025" cy="1158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>
            <a:spLocks noChangeAspect="1"/>
          </p:cNvSpPr>
          <p:nvPr/>
        </p:nvSpPr>
        <p:spPr>
          <a:xfrm>
            <a:off x="3803649" y="2639219"/>
            <a:ext cx="54799" cy="5479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3703635" y="3448844"/>
            <a:ext cx="54800" cy="5479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3379786" y="3399630"/>
            <a:ext cx="57181" cy="548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3216274" y="2794794"/>
            <a:ext cx="54799" cy="5479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TextBox 536"/>
          <p:cNvSpPr txBox="1">
            <a:spLocks noChangeArrowheads="1"/>
          </p:cNvSpPr>
          <p:nvPr/>
        </p:nvSpPr>
        <p:spPr bwMode="auto">
          <a:xfrm>
            <a:off x="3009899" y="2607469"/>
            <a:ext cx="2889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charset="0"/>
                <a:ea typeface="Times" charset="0"/>
                <a:cs typeface="Times" charset="0"/>
              </a:rPr>
              <a:t>A</a:t>
            </a:r>
            <a:endParaRPr lang="en-US" sz="1200"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 rot="16200000" flipV="1">
            <a:off x="2999580" y="2536825"/>
            <a:ext cx="358775" cy="9683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cxnSpLocks noChangeAspect="1"/>
          </p:cNvCxnSpPr>
          <p:nvPr/>
        </p:nvCxnSpPr>
        <p:spPr>
          <a:xfrm rot="5400000" flipH="1" flipV="1">
            <a:off x="3227342" y="3600115"/>
            <a:ext cx="104074" cy="6029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 noChangeAspect="1"/>
          </p:cNvCxnSpPr>
          <p:nvPr/>
        </p:nvCxnSpPr>
        <p:spPr>
          <a:xfrm rot="5400000" flipH="1" flipV="1">
            <a:off x="3643585" y="3716064"/>
            <a:ext cx="124620" cy="14042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cxnSpLocks noChangeAspect="1"/>
          </p:cNvCxnSpPr>
          <p:nvPr/>
        </p:nvCxnSpPr>
        <p:spPr>
          <a:xfrm>
            <a:off x="3759200" y="3629627"/>
            <a:ext cx="298449" cy="168467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554"/>
          <p:cNvSpPr txBox="1">
            <a:spLocks noChangeArrowheads="1"/>
          </p:cNvSpPr>
          <p:nvPr/>
        </p:nvSpPr>
        <p:spPr bwMode="auto">
          <a:xfrm>
            <a:off x="3127374" y="3296444"/>
            <a:ext cx="2889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charset="0"/>
                <a:ea typeface="Times" charset="0"/>
                <a:cs typeface="Times" charset="0"/>
              </a:rPr>
              <a:t>E</a:t>
            </a:r>
            <a:endParaRPr lang="en-US" sz="1200"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72" name="Straight Connector 71"/>
          <p:cNvCxnSpPr>
            <a:cxnSpLocks noChangeAspect="1"/>
          </p:cNvCxnSpPr>
          <p:nvPr/>
        </p:nvCxnSpPr>
        <p:spPr>
          <a:xfrm rot="10800000" flipV="1">
            <a:off x="3051448" y="2835307"/>
            <a:ext cx="164822" cy="4203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cxnSpLocks noChangeAspect="1"/>
          </p:cNvCxnSpPr>
          <p:nvPr/>
        </p:nvCxnSpPr>
        <p:spPr>
          <a:xfrm rot="10800000">
            <a:off x="3956051" y="2680846"/>
            <a:ext cx="274637" cy="28224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562"/>
          <p:cNvSpPr txBox="1">
            <a:spLocks noChangeArrowheads="1"/>
          </p:cNvSpPr>
          <p:nvPr/>
        </p:nvSpPr>
        <p:spPr bwMode="auto">
          <a:xfrm rot="20699719">
            <a:off x="2358792" y="2846001"/>
            <a:ext cx="5179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charset="0"/>
                <a:ea typeface="Times" charset="0"/>
                <a:cs typeface="Times" charset="0"/>
              </a:rPr>
              <a:t>[100]</a:t>
            </a:r>
          </a:p>
        </p:txBody>
      </p:sp>
      <p:sp>
        <p:nvSpPr>
          <p:cNvPr id="75" name="TextBox 563"/>
          <p:cNvSpPr txBox="1">
            <a:spLocks noChangeArrowheads="1"/>
          </p:cNvSpPr>
          <p:nvPr/>
        </p:nvSpPr>
        <p:spPr bwMode="auto">
          <a:xfrm rot="439600">
            <a:off x="3288668" y="3434721"/>
            <a:ext cx="4902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>
                <a:latin typeface="Times" charset="0"/>
                <a:ea typeface="Times" charset="0"/>
                <a:cs typeface="Times" charset="0"/>
              </a:rPr>
              <a:t>(100)</a:t>
            </a:r>
          </a:p>
        </p:txBody>
      </p:sp>
      <p:sp>
        <p:nvSpPr>
          <p:cNvPr id="76" name="TextBox 564"/>
          <p:cNvSpPr txBox="1">
            <a:spLocks noChangeArrowheads="1"/>
          </p:cNvSpPr>
          <p:nvPr/>
        </p:nvSpPr>
        <p:spPr bwMode="auto">
          <a:xfrm rot="4488353">
            <a:off x="2957673" y="3039433"/>
            <a:ext cx="4902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>
                <a:latin typeface="Times" charset="0"/>
                <a:ea typeface="Times" charset="0"/>
                <a:cs typeface="Times" charset="0"/>
              </a:rPr>
              <a:t>(010)</a:t>
            </a:r>
          </a:p>
        </p:txBody>
      </p:sp>
      <p:sp>
        <p:nvSpPr>
          <p:cNvPr id="77" name="TextBox 566"/>
          <p:cNvSpPr txBox="1">
            <a:spLocks noChangeArrowheads="1"/>
          </p:cNvSpPr>
          <p:nvPr/>
        </p:nvSpPr>
        <p:spPr bwMode="auto">
          <a:xfrm rot="716083">
            <a:off x="3144836" y="3655219"/>
            <a:ext cx="629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charset="0"/>
                <a:ea typeface="Times" charset="0"/>
                <a:cs typeface="Times" charset="0"/>
              </a:rPr>
              <a:t>ψ - θ/2</a:t>
            </a:r>
          </a:p>
        </p:txBody>
      </p:sp>
      <p:sp>
        <p:nvSpPr>
          <p:cNvPr id="78" name="Arc 77"/>
          <p:cNvSpPr/>
          <p:nvPr/>
        </p:nvSpPr>
        <p:spPr>
          <a:xfrm>
            <a:off x="2716211" y="1753394"/>
            <a:ext cx="1974850" cy="1974850"/>
          </a:xfrm>
          <a:prstGeom prst="arc">
            <a:avLst>
              <a:gd name="adj1" fmla="val 5403838"/>
              <a:gd name="adj2" fmla="val 6906202"/>
            </a:avLst>
          </a:prstGeom>
          <a:ln w="9525" cap="flat" cmpd="sng" algn="ctr">
            <a:solidFill>
              <a:srgbClr val="000000"/>
            </a:solidFill>
            <a:prstDash val="solid"/>
            <a:round/>
            <a:headEnd type="stealth" w="sm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9" name="Straight Connector 78"/>
          <p:cNvCxnSpPr>
            <a:cxnSpLocks noChangeAspect="1"/>
          </p:cNvCxnSpPr>
          <p:nvPr/>
        </p:nvCxnSpPr>
        <p:spPr>
          <a:xfrm flipV="1">
            <a:off x="3952875" y="2563019"/>
            <a:ext cx="257174" cy="7045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Arc 79"/>
          <p:cNvSpPr/>
          <p:nvPr/>
        </p:nvSpPr>
        <p:spPr>
          <a:xfrm>
            <a:off x="3475036" y="2312194"/>
            <a:ext cx="712788" cy="711200"/>
          </a:xfrm>
          <a:prstGeom prst="arc">
            <a:avLst>
              <a:gd name="adj1" fmla="val 19540261"/>
              <a:gd name="adj2" fmla="val 20673468"/>
            </a:avLst>
          </a:prstGeom>
          <a:ln w="9525" cap="flat" cmpd="sng" algn="ctr">
            <a:solidFill>
              <a:srgbClr val="000000"/>
            </a:solidFill>
            <a:prstDash val="solid"/>
            <a:round/>
            <a:headEnd type="none" w="sm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Arc 80"/>
          <p:cNvSpPr/>
          <p:nvPr/>
        </p:nvSpPr>
        <p:spPr>
          <a:xfrm>
            <a:off x="3462336" y="2340769"/>
            <a:ext cx="712788" cy="712787"/>
          </a:xfrm>
          <a:prstGeom prst="arc">
            <a:avLst>
              <a:gd name="adj1" fmla="val 23003"/>
              <a:gd name="adj2" fmla="val 1145762"/>
            </a:avLst>
          </a:prstGeom>
          <a:ln w="9525" cap="flat" cmpd="sng" algn="ctr">
            <a:solidFill>
              <a:srgbClr val="000000"/>
            </a:solidFill>
            <a:prstDash val="solid"/>
            <a:round/>
            <a:headEnd type="stealth" w="sm" len="med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3" name="Straight Connector 82"/>
          <p:cNvCxnSpPr>
            <a:cxnSpLocks noChangeAspect="1"/>
          </p:cNvCxnSpPr>
          <p:nvPr/>
        </p:nvCxnSpPr>
        <p:spPr bwMode="auto">
          <a:xfrm rot="5400000" flipH="1" flipV="1">
            <a:off x="5305948" y="2913068"/>
            <a:ext cx="859102" cy="485501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>
            <a:spLocks noChangeAspect="1"/>
          </p:cNvSpPr>
          <p:nvPr/>
        </p:nvSpPr>
        <p:spPr bwMode="auto">
          <a:xfrm>
            <a:off x="5464175" y="3567905"/>
            <a:ext cx="54799" cy="548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Oval 87"/>
          <p:cNvSpPr>
            <a:spLocks noChangeAspect="1"/>
          </p:cNvSpPr>
          <p:nvPr/>
        </p:nvSpPr>
        <p:spPr bwMode="auto">
          <a:xfrm>
            <a:off x="5953120" y="2699022"/>
            <a:ext cx="54799" cy="548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TextBox 615"/>
          <p:cNvSpPr txBox="1">
            <a:spLocks noChangeArrowheads="1"/>
          </p:cNvSpPr>
          <p:nvPr/>
        </p:nvSpPr>
        <p:spPr bwMode="auto">
          <a:xfrm>
            <a:off x="5893555" y="2466181"/>
            <a:ext cx="2889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charset="0"/>
                <a:ea typeface="Times" charset="0"/>
                <a:cs typeface="Times" charset="0"/>
              </a:rPr>
              <a:t>F</a:t>
            </a:r>
            <a:endParaRPr lang="en-US" sz="120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90" name="TextBox 616"/>
          <p:cNvSpPr txBox="1">
            <a:spLocks noChangeArrowheads="1"/>
          </p:cNvSpPr>
          <p:nvPr/>
        </p:nvSpPr>
        <p:spPr bwMode="auto">
          <a:xfrm>
            <a:off x="5320783" y="3552321"/>
            <a:ext cx="2889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charset="0"/>
                <a:ea typeface="Times" charset="0"/>
                <a:cs typeface="Times" charset="0"/>
              </a:rPr>
              <a:t>E</a:t>
            </a:r>
            <a:endParaRPr lang="en-US" sz="1200"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94" name="Straight Connector 93"/>
          <p:cNvCxnSpPr>
            <a:cxnSpLocks noChangeAspect="1"/>
          </p:cNvCxnSpPr>
          <p:nvPr/>
        </p:nvCxnSpPr>
        <p:spPr bwMode="auto">
          <a:xfrm rot="10800000">
            <a:off x="5646273" y="3469927"/>
            <a:ext cx="343363" cy="19322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cxnSpLocks noChangeAspect="1"/>
          </p:cNvCxnSpPr>
          <p:nvPr/>
        </p:nvCxnSpPr>
        <p:spPr bwMode="auto">
          <a:xfrm rot="5400000" flipH="1" flipV="1">
            <a:off x="5799136" y="3250406"/>
            <a:ext cx="461963" cy="2651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stealth" w="sm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 bwMode="auto">
          <a:xfrm>
            <a:off x="5951536" y="3302794"/>
            <a:ext cx="161925" cy="149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7" name="Straight Connector 96"/>
          <p:cNvCxnSpPr>
            <a:cxnSpLocks noChangeAspect="1"/>
          </p:cNvCxnSpPr>
          <p:nvPr/>
        </p:nvCxnSpPr>
        <p:spPr bwMode="auto">
          <a:xfrm rot="10800000">
            <a:off x="5912973" y="3009552"/>
            <a:ext cx="343363" cy="19322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645"/>
          <p:cNvSpPr txBox="1">
            <a:spLocks noChangeArrowheads="1"/>
          </p:cNvSpPr>
          <p:nvPr/>
        </p:nvSpPr>
        <p:spPr bwMode="auto">
          <a:xfrm>
            <a:off x="5909495" y="3226258"/>
            <a:ext cx="3685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charset="0"/>
                <a:ea typeface="Times" charset="0"/>
                <a:cs typeface="Times" charset="0"/>
              </a:rPr>
              <a:t>D</a:t>
            </a:r>
            <a:r>
              <a:rPr lang="en-US" sz="1200" baseline="-25000">
                <a:latin typeface="Times" charset="0"/>
                <a:ea typeface="Times" charset="0"/>
                <a:cs typeface="Times" charset="0"/>
              </a:rPr>
              <a:t>2</a:t>
            </a:r>
            <a:endParaRPr lang="en-US" sz="1200"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99" name="Straight Connector 98"/>
          <p:cNvCxnSpPr>
            <a:cxnSpLocks noChangeAspect="1"/>
          </p:cNvCxnSpPr>
          <p:nvPr/>
        </p:nvCxnSpPr>
        <p:spPr bwMode="auto">
          <a:xfrm>
            <a:off x="5098366" y="3314056"/>
            <a:ext cx="327112" cy="18408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cxnSpLocks noChangeAspect="1"/>
          </p:cNvCxnSpPr>
          <p:nvPr/>
        </p:nvCxnSpPr>
        <p:spPr bwMode="auto">
          <a:xfrm>
            <a:off x="5232400" y="3067845"/>
            <a:ext cx="359613" cy="20237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662"/>
          <p:cNvSpPr txBox="1">
            <a:spLocks noChangeArrowheads="1"/>
          </p:cNvSpPr>
          <p:nvPr/>
        </p:nvSpPr>
        <p:spPr bwMode="auto">
          <a:xfrm>
            <a:off x="5087816" y="3063229"/>
            <a:ext cx="3685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charset="0"/>
                <a:ea typeface="Times" charset="0"/>
                <a:cs typeface="Times" charset="0"/>
              </a:rPr>
              <a:t>D</a:t>
            </a:r>
            <a:r>
              <a:rPr lang="en-US" sz="1200" baseline="-25000">
                <a:latin typeface="Times" charset="0"/>
                <a:ea typeface="Times" charset="0"/>
                <a:cs typeface="Times" charset="0"/>
              </a:rPr>
              <a:t>1</a:t>
            </a:r>
            <a:endParaRPr lang="en-US" sz="1200"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102" name="Straight Connector 101"/>
          <p:cNvCxnSpPr>
            <a:cxnSpLocks noChangeAspect="1"/>
          </p:cNvCxnSpPr>
          <p:nvPr/>
        </p:nvCxnSpPr>
        <p:spPr bwMode="auto">
          <a:xfrm rot="5400000" flipH="1" flipV="1">
            <a:off x="5060683" y="3375553"/>
            <a:ext cx="138112" cy="793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sm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cxnSpLocks noChangeAspect="1"/>
          </p:cNvCxnSpPr>
          <p:nvPr/>
        </p:nvCxnSpPr>
        <p:spPr bwMode="auto">
          <a:xfrm rot="16200000" flipH="1" flipV="1">
            <a:off x="5274468" y="2998787"/>
            <a:ext cx="138112" cy="793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sm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88"/>
          <p:cNvSpPr txBox="1">
            <a:spLocks noChangeArrowheads="1"/>
          </p:cNvSpPr>
          <p:nvPr/>
        </p:nvSpPr>
        <p:spPr bwMode="auto">
          <a:xfrm>
            <a:off x="3268661" y="3953669"/>
            <a:ext cx="3940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US" sz="1400" i="1">
                <a:latin typeface="Times" charset="0"/>
                <a:ea typeface="Times" charset="0"/>
                <a:cs typeface="Times" charset="0"/>
              </a:rPr>
              <a:t>a</a:t>
            </a:r>
            <a:r>
              <a:rPr lang="en-US" sz="1400">
                <a:latin typeface="Times" charset="0"/>
                <a:ea typeface="Times" charset="0"/>
                <a:cs typeface="Times" charset="0"/>
              </a:rPr>
              <a:t>)</a:t>
            </a:r>
          </a:p>
        </p:txBody>
      </p:sp>
      <p:sp>
        <p:nvSpPr>
          <p:cNvPr id="117" name="TextBox 107"/>
          <p:cNvSpPr txBox="1">
            <a:spLocks noChangeArrowheads="1"/>
          </p:cNvSpPr>
          <p:nvPr/>
        </p:nvSpPr>
        <p:spPr bwMode="auto">
          <a:xfrm>
            <a:off x="5470524" y="3953669"/>
            <a:ext cx="3635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US" sz="1200" i="1">
                <a:latin typeface="Times" charset="0"/>
                <a:ea typeface="Times" charset="0"/>
                <a:cs typeface="Times" charset="0"/>
              </a:rPr>
              <a:t>b</a:t>
            </a:r>
            <a:r>
              <a:rPr lang="en-US" sz="1200">
                <a:latin typeface="Times" charset="0"/>
                <a:ea typeface="Times" charset="0"/>
                <a:cs typeface="Times" charset="0"/>
              </a:rPr>
              <a:t>)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5441951" y="2783681"/>
            <a:ext cx="542925" cy="749303"/>
            <a:chOff x="5441951" y="2783681"/>
            <a:chExt cx="542925" cy="749303"/>
          </a:xfrm>
        </p:grpSpPr>
        <p:grpSp>
          <p:nvGrpSpPr>
            <p:cNvPr id="84" name="Group 594"/>
            <p:cNvGrpSpPr>
              <a:grpSpLocks/>
            </p:cNvGrpSpPr>
            <p:nvPr/>
          </p:nvGrpSpPr>
          <p:grpSpPr bwMode="auto">
            <a:xfrm rot="10800000">
              <a:off x="5535611" y="3380581"/>
              <a:ext cx="92076" cy="88900"/>
              <a:chOff x="3309143" y="3569958"/>
              <a:chExt cx="92029" cy="88871"/>
            </a:xfrm>
          </p:grpSpPr>
          <p:cxnSp>
            <p:nvCxnSpPr>
              <p:cNvPr id="114" name="Straight Connector 113"/>
              <p:cNvCxnSpPr>
                <a:cxnSpLocks noChangeAspect="1"/>
              </p:cNvCxnSpPr>
              <p:nvPr/>
            </p:nvCxnSpPr>
            <p:spPr>
              <a:xfrm flipV="1">
                <a:off x="3309143" y="3615980"/>
                <a:ext cx="87268" cy="7935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cxnSpLocks noChangeAspect="1"/>
              </p:cNvCxnSpPr>
              <p:nvPr/>
            </p:nvCxnSpPr>
            <p:spPr>
              <a:xfrm rot="5400000" flipV="1">
                <a:off x="3352769" y="3610427"/>
                <a:ext cx="88871" cy="7934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598"/>
            <p:cNvGrpSpPr>
              <a:grpSpLocks/>
            </p:cNvGrpSpPr>
            <p:nvPr/>
          </p:nvGrpSpPr>
          <p:grpSpPr bwMode="auto">
            <a:xfrm rot="5400000">
              <a:off x="5440363" y="3442496"/>
              <a:ext cx="92076" cy="88900"/>
              <a:chOff x="3304744" y="3569618"/>
              <a:chExt cx="92046" cy="88855"/>
            </a:xfrm>
          </p:grpSpPr>
          <p:cxnSp>
            <p:nvCxnSpPr>
              <p:cNvPr id="112" name="Straight Connector 111"/>
              <p:cNvCxnSpPr>
                <a:cxnSpLocks noChangeAspect="1"/>
              </p:cNvCxnSpPr>
              <p:nvPr/>
            </p:nvCxnSpPr>
            <p:spPr>
              <a:xfrm flipV="1">
                <a:off x="3304744" y="3615634"/>
                <a:ext cx="87285" cy="7933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cxnSpLocks noChangeAspect="1"/>
              </p:cNvCxnSpPr>
              <p:nvPr/>
            </p:nvCxnSpPr>
            <p:spPr>
              <a:xfrm rot="5400000" flipV="1">
                <a:off x="3348395" y="3610079"/>
                <a:ext cx="88855" cy="7934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601"/>
            <p:cNvGrpSpPr>
              <a:grpSpLocks/>
            </p:cNvGrpSpPr>
            <p:nvPr/>
          </p:nvGrpSpPr>
          <p:grpSpPr bwMode="auto">
            <a:xfrm rot="5400000">
              <a:off x="5634039" y="3242470"/>
              <a:ext cx="92076" cy="88900"/>
              <a:chOff x="3304808" y="3569716"/>
              <a:chExt cx="92046" cy="88855"/>
            </a:xfrm>
          </p:grpSpPr>
          <p:cxnSp>
            <p:nvCxnSpPr>
              <p:cNvPr id="110" name="Straight Connector 109"/>
              <p:cNvCxnSpPr>
                <a:cxnSpLocks noChangeAspect="1"/>
              </p:cNvCxnSpPr>
              <p:nvPr/>
            </p:nvCxnSpPr>
            <p:spPr>
              <a:xfrm flipV="1">
                <a:off x="3304808" y="3615732"/>
                <a:ext cx="87285" cy="7933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cxnSpLocks noChangeAspect="1"/>
              </p:cNvCxnSpPr>
              <p:nvPr/>
            </p:nvCxnSpPr>
            <p:spPr>
              <a:xfrm rot="5400000" flipV="1">
                <a:off x="3348459" y="3610177"/>
                <a:ext cx="88855" cy="7934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628"/>
            <p:cNvGrpSpPr>
              <a:grpSpLocks/>
            </p:cNvGrpSpPr>
            <p:nvPr/>
          </p:nvGrpSpPr>
          <p:grpSpPr bwMode="auto">
            <a:xfrm rot="10800000">
              <a:off x="5808661" y="2920206"/>
              <a:ext cx="92076" cy="88900"/>
              <a:chOff x="3309282" y="3569809"/>
              <a:chExt cx="92029" cy="88871"/>
            </a:xfrm>
          </p:grpSpPr>
          <p:cxnSp>
            <p:nvCxnSpPr>
              <p:cNvPr id="108" name="Straight Connector 107"/>
              <p:cNvCxnSpPr>
                <a:cxnSpLocks noChangeAspect="1"/>
              </p:cNvCxnSpPr>
              <p:nvPr/>
            </p:nvCxnSpPr>
            <p:spPr>
              <a:xfrm flipV="1">
                <a:off x="3309282" y="3615832"/>
                <a:ext cx="87268" cy="7935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cxnSpLocks noChangeAspect="1"/>
              </p:cNvCxnSpPr>
              <p:nvPr/>
            </p:nvCxnSpPr>
            <p:spPr>
              <a:xfrm rot="5400000" flipV="1">
                <a:off x="3352908" y="3610278"/>
                <a:ext cx="88871" cy="7934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631"/>
            <p:cNvGrpSpPr>
              <a:grpSpLocks/>
            </p:cNvGrpSpPr>
            <p:nvPr/>
          </p:nvGrpSpPr>
          <p:grpSpPr bwMode="auto">
            <a:xfrm rot="5400000">
              <a:off x="5700712" y="2985293"/>
              <a:ext cx="92075" cy="88900"/>
              <a:chOff x="3304891" y="3569750"/>
              <a:chExt cx="92045" cy="88855"/>
            </a:xfrm>
          </p:grpSpPr>
          <p:cxnSp>
            <p:nvCxnSpPr>
              <p:cNvPr id="106" name="Straight Connector 105"/>
              <p:cNvCxnSpPr>
                <a:cxnSpLocks noChangeAspect="1"/>
              </p:cNvCxnSpPr>
              <p:nvPr/>
            </p:nvCxnSpPr>
            <p:spPr>
              <a:xfrm flipV="1">
                <a:off x="3304891" y="3615766"/>
                <a:ext cx="87285" cy="7933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cxnSpLocks noChangeAspect="1"/>
              </p:cNvCxnSpPr>
              <p:nvPr/>
            </p:nvCxnSpPr>
            <p:spPr>
              <a:xfrm rot="5400000" flipV="1">
                <a:off x="3348541" y="3610211"/>
                <a:ext cx="88855" cy="7934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634"/>
            <p:cNvGrpSpPr>
              <a:grpSpLocks/>
            </p:cNvGrpSpPr>
            <p:nvPr/>
          </p:nvGrpSpPr>
          <p:grpSpPr bwMode="auto">
            <a:xfrm rot="5400000">
              <a:off x="5894388" y="2785269"/>
              <a:ext cx="92075" cy="88900"/>
              <a:chOff x="3304956" y="3569848"/>
              <a:chExt cx="92045" cy="88855"/>
            </a:xfrm>
          </p:grpSpPr>
          <p:cxnSp>
            <p:nvCxnSpPr>
              <p:cNvPr id="104" name="Straight Connector 103"/>
              <p:cNvCxnSpPr>
                <a:cxnSpLocks noChangeAspect="1"/>
              </p:cNvCxnSpPr>
              <p:nvPr/>
            </p:nvCxnSpPr>
            <p:spPr>
              <a:xfrm flipV="1">
                <a:off x="3304956" y="3615863"/>
                <a:ext cx="87285" cy="7933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cxnSpLocks noChangeAspect="1"/>
              </p:cNvCxnSpPr>
              <p:nvPr/>
            </p:nvCxnSpPr>
            <p:spPr>
              <a:xfrm rot="5400000" flipV="1">
                <a:off x="3348606" y="3610309"/>
                <a:ext cx="88855" cy="7934"/>
              </a:xfrm>
              <a:prstGeom prst="line">
                <a:avLst/>
              </a:prstGeom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/>
          <p:cNvSpPr txBox="1"/>
          <p:nvPr/>
        </p:nvSpPr>
        <p:spPr>
          <a:xfrm>
            <a:off x="6074836" y="2675467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  <a:r>
              <a:rPr lang="en-US" sz="1200" baseline="-25000">
                <a:latin typeface="Times"/>
                <a:cs typeface="Times"/>
              </a:rPr>
              <a:t>1</a:t>
            </a:r>
            <a:endParaRPr lang="en-US" sz="1200" b="1">
              <a:latin typeface="Times"/>
              <a:cs typeface="Times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651506" y="2535766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  <a:r>
              <a:rPr lang="en-US" sz="1200" baseline="-25000">
                <a:latin typeface="Times"/>
                <a:cs typeface="Times"/>
              </a:rPr>
              <a:t>2</a:t>
            </a:r>
            <a:endParaRPr lang="en-US" sz="1200" b="1">
              <a:latin typeface="Times"/>
              <a:cs typeface="Times"/>
            </a:endParaRPr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 bwMode="auto">
          <a:xfrm flipV="1">
            <a:off x="6007096" y="2853267"/>
            <a:ext cx="128016" cy="1380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sm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cxnSpLocks noChangeAspect="1"/>
          </p:cNvCxnSpPr>
          <p:nvPr/>
        </p:nvCxnSpPr>
        <p:spPr bwMode="auto">
          <a:xfrm rot="16200000" flipH="1">
            <a:off x="5731898" y="2832137"/>
            <a:ext cx="133084" cy="1447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sm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Slide Number Placeholder 1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 88"/>
          <p:cNvSpPr/>
          <p:nvPr/>
        </p:nvSpPr>
        <p:spPr>
          <a:xfrm flipH="1">
            <a:off x="4981575" y="2515658"/>
            <a:ext cx="1101725" cy="1079500"/>
          </a:xfrm>
          <a:custGeom>
            <a:avLst/>
            <a:gdLst>
              <a:gd name="connsiteX0" fmla="*/ 184150 w 1101725"/>
              <a:gd name="connsiteY0" fmla="*/ 0 h 1079500"/>
              <a:gd name="connsiteX1" fmla="*/ 1101725 w 1101725"/>
              <a:gd name="connsiteY1" fmla="*/ 174625 h 1079500"/>
              <a:gd name="connsiteX2" fmla="*/ 927100 w 1101725"/>
              <a:gd name="connsiteY2" fmla="*/ 1079500 h 1079500"/>
              <a:gd name="connsiteX3" fmla="*/ 0 w 1101725"/>
              <a:gd name="connsiteY3" fmla="*/ 904875 h 1079500"/>
              <a:gd name="connsiteX4" fmla="*/ 184150 w 1101725"/>
              <a:gd name="connsiteY4" fmla="*/ 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725" h="1079500">
                <a:moveTo>
                  <a:pt x="184150" y="0"/>
                </a:moveTo>
                <a:lnTo>
                  <a:pt x="1101725" y="174625"/>
                </a:lnTo>
                <a:lnTo>
                  <a:pt x="927100" y="1079500"/>
                </a:lnTo>
                <a:lnTo>
                  <a:pt x="0" y="904875"/>
                </a:lnTo>
                <a:lnTo>
                  <a:pt x="1841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Arc 89"/>
          <p:cNvSpPr/>
          <p:nvPr/>
        </p:nvSpPr>
        <p:spPr>
          <a:xfrm>
            <a:off x="3878263" y="2395008"/>
            <a:ext cx="3289300" cy="2981325"/>
          </a:xfrm>
          <a:prstGeom prst="arc">
            <a:avLst>
              <a:gd name="adj1" fmla="val 14845404"/>
              <a:gd name="adj2" fmla="val 16204972"/>
            </a:avLst>
          </a:prstGeom>
          <a:ln w="9525" cap="flat" cmpd="sng" algn="ctr">
            <a:solidFill>
              <a:srgbClr val="000000"/>
            </a:solidFill>
            <a:prstDash val="solid"/>
            <a:round/>
            <a:headEnd type="stealth" w="sm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Arc 125"/>
          <p:cNvSpPr/>
          <p:nvPr/>
        </p:nvSpPr>
        <p:spPr>
          <a:xfrm flipH="1">
            <a:off x="3932238" y="2395008"/>
            <a:ext cx="3289300" cy="2981325"/>
          </a:xfrm>
          <a:prstGeom prst="arc">
            <a:avLst>
              <a:gd name="adj1" fmla="val 14916367"/>
              <a:gd name="adj2" fmla="val 16307639"/>
            </a:avLst>
          </a:prstGeom>
          <a:ln w="9525" cap="flat" cmpd="sng" algn="ctr">
            <a:solidFill>
              <a:srgbClr val="000000"/>
            </a:solidFill>
            <a:prstDash val="solid"/>
            <a:round/>
            <a:headEnd type="stealth" w="sm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>
          <a:xfrm rot="5400000">
            <a:off x="2800350" y="2507721"/>
            <a:ext cx="927100" cy="1085850"/>
          </a:xfrm>
          <a:custGeom>
            <a:avLst/>
            <a:gdLst>
              <a:gd name="connsiteX0" fmla="*/ 6350 w 927100"/>
              <a:gd name="connsiteY0" fmla="*/ 171450 h 1019175"/>
              <a:gd name="connsiteX1" fmla="*/ 927100 w 927100"/>
              <a:gd name="connsiteY1" fmla="*/ 0 h 1019175"/>
              <a:gd name="connsiteX2" fmla="*/ 927100 w 927100"/>
              <a:gd name="connsiteY2" fmla="*/ 844550 h 1019175"/>
              <a:gd name="connsiteX3" fmla="*/ 0 w 927100"/>
              <a:gd name="connsiteY3" fmla="*/ 1019175 h 1019175"/>
              <a:gd name="connsiteX4" fmla="*/ 6350 w 927100"/>
              <a:gd name="connsiteY4" fmla="*/ 171450 h 1019175"/>
              <a:gd name="connsiteX0" fmla="*/ 6350 w 927100"/>
              <a:gd name="connsiteY0" fmla="*/ 104775 h 1019175"/>
              <a:gd name="connsiteX1" fmla="*/ 927100 w 927100"/>
              <a:gd name="connsiteY1" fmla="*/ 0 h 1019175"/>
              <a:gd name="connsiteX2" fmla="*/ 927100 w 927100"/>
              <a:gd name="connsiteY2" fmla="*/ 844550 h 1019175"/>
              <a:gd name="connsiteX3" fmla="*/ 0 w 927100"/>
              <a:gd name="connsiteY3" fmla="*/ 1019175 h 1019175"/>
              <a:gd name="connsiteX4" fmla="*/ 6350 w 927100"/>
              <a:gd name="connsiteY4" fmla="*/ 104775 h 1019175"/>
              <a:gd name="connsiteX0" fmla="*/ 6350 w 927100"/>
              <a:gd name="connsiteY0" fmla="*/ 171450 h 1085850"/>
              <a:gd name="connsiteX1" fmla="*/ 927100 w 927100"/>
              <a:gd name="connsiteY1" fmla="*/ 0 h 1085850"/>
              <a:gd name="connsiteX2" fmla="*/ 927100 w 927100"/>
              <a:gd name="connsiteY2" fmla="*/ 911225 h 1085850"/>
              <a:gd name="connsiteX3" fmla="*/ 0 w 927100"/>
              <a:gd name="connsiteY3" fmla="*/ 1085850 h 1085850"/>
              <a:gd name="connsiteX4" fmla="*/ 6350 w 927100"/>
              <a:gd name="connsiteY4" fmla="*/ 1714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100" h="1085850">
                <a:moveTo>
                  <a:pt x="6350" y="171450"/>
                </a:moveTo>
                <a:lnTo>
                  <a:pt x="927100" y="0"/>
                </a:lnTo>
                <a:lnTo>
                  <a:pt x="927100" y="911225"/>
                </a:lnTo>
                <a:lnTo>
                  <a:pt x="0" y="1085850"/>
                </a:lnTo>
                <a:cubicBezTo>
                  <a:pt x="2117" y="803275"/>
                  <a:pt x="6350" y="171450"/>
                  <a:pt x="6350" y="1714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TextBox 88"/>
          <p:cNvSpPr txBox="1">
            <a:spLocks noChangeArrowheads="1"/>
          </p:cNvSpPr>
          <p:nvPr/>
        </p:nvSpPr>
        <p:spPr bwMode="auto">
          <a:xfrm>
            <a:off x="3200400" y="3812644"/>
            <a:ext cx="3940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8" charset="0"/>
                <a:ea typeface="Times" pitchFamily="-108" charset="0"/>
                <a:cs typeface="Times" pitchFamily="-108" charset="0"/>
              </a:rPr>
              <a:t>(</a:t>
            </a:r>
            <a:r>
              <a:rPr lang="en-US" sz="1400" i="1">
                <a:latin typeface="Times" pitchFamily="-108" charset="0"/>
                <a:ea typeface="Times" pitchFamily="-108" charset="0"/>
                <a:cs typeface="Times" pitchFamily="-108" charset="0"/>
              </a:rPr>
              <a:t>a</a:t>
            </a:r>
            <a:r>
              <a:rPr lang="en-US" sz="1400">
                <a:latin typeface="Times" pitchFamily="-108" charset="0"/>
                <a:ea typeface="Times" pitchFamily="-108" charset="0"/>
                <a:cs typeface="Times" pitchFamily="-108" charset="0"/>
              </a:rPr>
              <a:t>)</a:t>
            </a:r>
          </a:p>
        </p:txBody>
      </p:sp>
      <p:sp>
        <p:nvSpPr>
          <p:cNvPr id="93" name="TextBox 107"/>
          <p:cNvSpPr txBox="1">
            <a:spLocks noChangeArrowheads="1"/>
          </p:cNvSpPr>
          <p:nvPr/>
        </p:nvSpPr>
        <p:spPr bwMode="auto">
          <a:xfrm>
            <a:off x="5349875" y="3812644"/>
            <a:ext cx="3940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8" charset="0"/>
                <a:ea typeface="Times" pitchFamily="-108" charset="0"/>
                <a:cs typeface="Times" pitchFamily="-108" charset="0"/>
              </a:rPr>
              <a:t>(</a:t>
            </a:r>
            <a:r>
              <a:rPr lang="en-US" sz="1400" i="1"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r>
              <a:rPr lang="en-US" sz="1400">
                <a:latin typeface="Times" pitchFamily="-108" charset="0"/>
                <a:ea typeface="Times" pitchFamily="-108" charset="0"/>
                <a:cs typeface="Times" pitchFamily="-108" charset="0"/>
              </a:rPr>
              <a:t>)</a:t>
            </a:r>
          </a:p>
        </p:txBody>
      </p:sp>
      <p:cxnSp>
        <p:nvCxnSpPr>
          <p:cNvPr id="94" name="Straight Connector 93"/>
          <p:cNvCxnSpPr>
            <a:cxnSpLocks/>
          </p:cNvCxnSpPr>
          <p:nvPr/>
        </p:nvCxnSpPr>
        <p:spPr>
          <a:xfrm rot="10800000" flipH="1" flipV="1">
            <a:off x="2716213" y="2596621"/>
            <a:ext cx="350837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cxnSpLocks noChangeAspect="1"/>
            <a:endCxn id="84" idx="1"/>
          </p:cNvCxnSpPr>
          <p:nvPr/>
        </p:nvCxnSpPr>
        <p:spPr>
          <a:xfrm flipV="1">
            <a:off x="2889250" y="3514196"/>
            <a:ext cx="917575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cxnSpLocks/>
          </p:cNvCxnSpPr>
          <p:nvPr/>
        </p:nvCxnSpPr>
        <p:spPr>
          <a:xfrm rot="5400000" flipV="1">
            <a:off x="2341562" y="2966509"/>
            <a:ext cx="931863" cy="176212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cxnSpLocks/>
          </p:cNvCxnSpPr>
          <p:nvPr/>
        </p:nvCxnSpPr>
        <p:spPr>
          <a:xfrm rot="5400000" flipV="1">
            <a:off x="3255963" y="2968096"/>
            <a:ext cx="931862" cy="176212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cxnSpLocks noChangeAspect="1"/>
          </p:cNvCxnSpPr>
          <p:nvPr/>
        </p:nvCxnSpPr>
        <p:spPr>
          <a:xfrm rot="10800000" flipH="1" flipV="1">
            <a:off x="2928938" y="3363383"/>
            <a:ext cx="847725" cy="1588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cxnSpLocks noChangeAspect="1"/>
          </p:cNvCxnSpPr>
          <p:nvPr/>
        </p:nvCxnSpPr>
        <p:spPr>
          <a:xfrm rot="10800000" flipH="1" flipV="1">
            <a:off x="2954338" y="3209396"/>
            <a:ext cx="796925" cy="1587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cxnSpLocks noChangeAspect="1"/>
          </p:cNvCxnSpPr>
          <p:nvPr/>
        </p:nvCxnSpPr>
        <p:spPr>
          <a:xfrm rot="10800000" flipH="1" flipV="1">
            <a:off x="2982913" y="3055408"/>
            <a:ext cx="736600" cy="1588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cxnSpLocks noChangeAspect="1"/>
          </p:cNvCxnSpPr>
          <p:nvPr/>
        </p:nvCxnSpPr>
        <p:spPr>
          <a:xfrm rot="10800000" flipH="1" flipV="1">
            <a:off x="3011488" y="2899833"/>
            <a:ext cx="682625" cy="1588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cxnSpLocks noChangeAspect="1"/>
          </p:cNvCxnSpPr>
          <p:nvPr/>
        </p:nvCxnSpPr>
        <p:spPr>
          <a:xfrm rot="10800000" flipH="1" flipV="1">
            <a:off x="3043238" y="2745846"/>
            <a:ext cx="622300" cy="1587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cxnSpLocks/>
          </p:cNvCxnSpPr>
          <p:nvPr/>
        </p:nvCxnSpPr>
        <p:spPr>
          <a:xfrm flipV="1">
            <a:off x="2714625" y="2596621"/>
            <a:ext cx="92075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322"/>
          <p:cNvSpPr txBox="1">
            <a:spLocks noChangeArrowheads="1"/>
          </p:cNvSpPr>
          <p:nvPr/>
        </p:nvSpPr>
        <p:spPr bwMode="auto">
          <a:xfrm>
            <a:off x="2669648" y="2528362"/>
            <a:ext cx="47049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i="1">
                <a:latin typeface="Times" pitchFamily="-108" charset="0"/>
                <a:ea typeface="Times" pitchFamily="-108" charset="0"/>
                <a:cs typeface="Times" pitchFamily="-108" charset="0"/>
              </a:rPr>
              <a:t>z</a:t>
            </a:r>
            <a:r>
              <a:rPr lang="en-US" sz="1100">
                <a:latin typeface="Times" pitchFamily="-108" charset="0"/>
                <a:ea typeface="Times" pitchFamily="-108" charset="0"/>
                <a:cs typeface="Times" pitchFamily="-108" charset="0"/>
              </a:rPr>
              <a:t> &lt; 0</a:t>
            </a:r>
          </a:p>
        </p:txBody>
      </p:sp>
      <p:cxnSp>
        <p:nvCxnSpPr>
          <p:cNvPr id="105" name="Straight Connector 104"/>
          <p:cNvCxnSpPr>
            <a:cxnSpLocks/>
          </p:cNvCxnSpPr>
          <p:nvPr/>
        </p:nvCxnSpPr>
        <p:spPr>
          <a:xfrm rot="16200000" flipV="1">
            <a:off x="5418137" y="2414059"/>
            <a:ext cx="21907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/>
          <p:cNvGrpSpPr/>
          <p:nvPr/>
        </p:nvGrpSpPr>
        <p:grpSpPr>
          <a:xfrm>
            <a:off x="5056188" y="2577571"/>
            <a:ext cx="952500" cy="952500"/>
            <a:chOff x="5056188" y="2577571"/>
            <a:chExt cx="952500" cy="952500"/>
          </a:xfrm>
        </p:grpSpPr>
        <p:cxnSp>
          <p:nvCxnSpPr>
            <p:cNvPr id="106" name="Straight Connector 105"/>
            <p:cNvCxnSpPr>
              <a:cxnSpLocks noChangeAspect="1"/>
            </p:cNvCxnSpPr>
            <p:nvPr/>
          </p:nvCxnSpPr>
          <p:spPr>
            <a:xfrm>
              <a:off x="5114925" y="3358621"/>
              <a:ext cx="841375" cy="1587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cxnSpLocks noChangeAspect="1"/>
            </p:cNvCxnSpPr>
            <p:nvPr/>
          </p:nvCxnSpPr>
          <p:spPr>
            <a:xfrm>
              <a:off x="5086350" y="3206221"/>
              <a:ext cx="906463" cy="1587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cxnSpLocks noChangeAspect="1"/>
            </p:cNvCxnSpPr>
            <p:nvPr/>
          </p:nvCxnSpPr>
          <p:spPr>
            <a:xfrm>
              <a:off x="5056188" y="3053821"/>
              <a:ext cx="952500" cy="0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cxnSpLocks noChangeAspect="1"/>
            </p:cNvCxnSpPr>
            <p:nvPr/>
          </p:nvCxnSpPr>
          <p:spPr>
            <a:xfrm>
              <a:off x="5091113" y="2901421"/>
              <a:ext cx="885825" cy="1587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cxnSpLocks noChangeAspect="1"/>
            </p:cNvCxnSpPr>
            <p:nvPr/>
          </p:nvCxnSpPr>
          <p:spPr>
            <a:xfrm>
              <a:off x="5119688" y="2750608"/>
              <a:ext cx="822325" cy="0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cxnSpLocks noChangeAspect="1"/>
            </p:cNvCxnSpPr>
            <p:nvPr/>
          </p:nvCxnSpPr>
          <p:spPr>
            <a:xfrm rot="5400000">
              <a:off x="5056188" y="3053821"/>
              <a:ext cx="952500" cy="0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cxnSpLocks noChangeAspect="1"/>
            </p:cNvCxnSpPr>
            <p:nvPr/>
          </p:nvCxnSpPr>
          <p:spPr>
            <a:xfrm rot="16200000" flipH="1">
              <a:off x="4812506" y="3056202"/>
              <a:ext cx="833438" cy="0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cxnSpLocks noChangeAspect="1"/>
            </p:cNvCxnSpPr>
            <p:nvPr/>
          </p:nvCxnSpPr>
          <p:spPr>
            <a:xfrm rot="16200000" flipH="1">
              <a:off x="4937919" y="3056202"/>
              <a:ext cx="884238" cy="0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cxnSpLocks noChangeAspect="1"/>
            </p:cNvCxnSpPr>
            <p:nvPr/>
          </p:nvCxnSpPr>
          <p:spPr>
            <a:xfrm rot="5400000">
              <a:off x="5241925" y="3055409"/>
              <a:ext cx="885825" cy="0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cxnSpLocks noChangeAspect="1"/>
            </p:cNvCxnSpPr>
            <p:nvPr/>
          </p:nvCxnSpPr>
          <p:spPr>
            <a:xfrm rot="5400000">
              <a:off x="5426075" y="3052234"/>
              <a:ext cx="822325" cy="0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cxnSpLocks noChangeAspect="1"/>
            </p:cNvCxnSpPr>
            <p:nvPr/>
          </p:nvCxnSpPr>
          <p:spPr>
            <a:xfrm rot="5400000">
              <a:off x="4962525" y="3072871"/>
              <a:ext cx="230187" cy="158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cxnSpLocks noChangeAspect="1"/>
            </p:cNvCxnSpPr>
            <p:nvPr/>
          </p:nvCxnSpPr>
          <p:spPr>
            <a:xfrm rot="5400000">
              <a:off x="5872956" y="3064140"/>
              <a:ext cx="231775" cy="1588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Straight Connector 119"/>
          <p:cNvCxnSpPr>
            <a:cxnSpLocks noChangeAspect="1"/>
          </p:cNvCxnSpPr>
          <p:nvPr/>
        </p:nvCxnSpPr>
        <p:spPr>
          <a:xfrm rot="10800000">
            <a:off x="5421313" y="2606146"/>
            <a:ext cx="231775" cy="1587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cxnSpLocks noChangeAspect="1"/>
          </p:cNvCxnSpPr>
          <p:nvPr/>
        </p:nvCxnSpPr>
        <p:spPr>
          <a:xfrm rot="10800000">
            <a:off x="5411788" y="3504671"/>
            <a:ext cx="231775" cy="1587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322"/>
          <p:cNvSpPr txBox="1">
            <a:spLocks noChangeArrowheads="1"/>
          </p:cNvSpPr>
          <p:nvPr/>
        </p:nvSpPr>
        <p:spPr bwMode="auto">
          <a:xfrm rot="731408">
            <a:off x="6029729" y="2604439"/>
            <a:ext cx="4955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pitchFamily="-108" charset="0"/>
                <a:ea typeface="Times" pitchFamily="-108" charset="0"/>
                <a:cs typeface="Times" pitchFamily="-108" charset="0"/>
              </a:rPr>
              <a:t>z</a:t>
            </a:r>
            <a:r>
              <a:rPr lang="en-US" sz="1200">
                <a:latin typeface="Times" pitchFamily="-108" charset="0"/>
                <a:ea typeface="Times" pitchFamily="-108" charset="0"/>
                <a:cs typeface="Times" pitchFamily="-108" charset="0"/>
              </a:rPr>
              <a:t> &gt; 0</a:t>
            </a:r>
          </a:p>
        </p:txBody>
      </p:sp>
      <p:sp>
        <p:nvSpPr>
          <p:cNvPr id="123" name="TextBox 322"/>
          <p:cNvSpPr txBox="1">
            <a:spLocks noChangeArrowheads="1"/>
          </p:cNvSpPr>
          <p:nvPr/>
        </p:nvSpPr>
        <p:spPr bwMode="auto">
          <a:xfrm rot="20808554">
            <a:off x="4559713" y="2608129"/>
            <a:ext cx="4955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pitchFamily="-108" charset="0"/>
                <a:ea typeface="Times" pitchFamily="-108" charset="0"/>
                <a:cs typeface="Times" pitchFamily="-108" charset="0"/>
              </a:rPr>
              <a:t>z</a:t>
            </a:r>
            <a:r>
              <a:rPr lang="en-US" sz="1200">
                <a:latin typeface="Times" pitchFamily="-108" charset="0"/>
                <a:ea typeface="Times" pitchFamily="-108" charset="0"/>
                <a:cs typeface="Times" pitchFamily="-108" charset="0"/>
              </a:rPr>
              <a:t> &lt; 0</a:t>
            </a:r>
          </a:p>
        </p:txBody>
      </p:sp>
      <p:cxnSp>
        <p:nvCxnSpPr>
          <p:cNvPr id="124" name="Straight Connector 123"/>
          <p:cNvCxnSpPr>
            <a:cxnSpLocks noChangeAspect="1"/>
          </p:cNvCxnSpPr>
          <p:nvPr/>
        </p:nvCxnSpPr>
        <p:spPr>
          <a:xfrm rot="16200000" flipV="1">
            <a:off x="4832350" y="2509308"/>
            <a:ext cx="228600" cy="444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cxnSpLocks noChangeAspect="1"/>
          </p:cNvCxnSpPr>
          <p:nvPr/>
        </p:nvCxnSpPr>
        <p:spPr>
          <a:xfrm rot="5400000" flipH="1" flipV="1">
            <a:off x="6006306" y="2472002"/>
            <a:ext cx="238125" cy="460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cxnSpLocks/>
          </p:cNvCxnSpPr>
          <p:nvPr/>
        </p:nvCxnSpPr>
        <p:spPr bwMode="auto">
          <a:xfrm>
            <a:off x="5684838" y="3604154"/>
            <a:ext cx="0" cy="9111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cxnSpLocks noChangeAspect="1"/>
          </p:cNvCxnSpPr>
          <p:nvPr/>
        </p:nvCxnSpPr>
        <p:spPr bwMode="auto">
          <a:xfrm>
            <a:off x="5549900" y="3644371"/>
            <a:ext cx="136525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sm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645"/>
          <p:cNvSpPr txBox="1">
            <a:spLocks noChangeArrowheads="1"/>
          </p:cNvSpPr>
          <p:nvPr/>
        </p:nvSpPr>
        <p:spPr bwMode="auto">
          <a:xfrm>
            <a:off x="5603346" y="3623204"/>
            <a:ext cx="3685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pitchFamily="-108" charset="0"/>
                <a:ea typeface="Times" pitchFamily="-108" charset="0"/>
                <a:cs typeface="Times" pitchFamily="-108" charset="0"/>
              </a:rPr>
              <a:t>D</a:t>
            </a:r>
            <a:r>
              <a:rPr lang="en-US" sz="1200" baseline="-25000">
                <a:latin typeface="Times" pitchFamily="-108" charset="0"/>
                <a:ea typeface="Times" pitchFamily="-108" charset="0"/>
                <a:cs typeface="Times" pitchFamily="-108" charset="0"/>
              </a:rPr>
              <a:t>2</a:t>
            </a:r>
            <a:endParaRPr lang="en-US" sz="1200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cxnSp>
        <p:nvCxnSpPr>
          <p:cNvPr id="131" name="Straight Connector 130"/>
          <p:cNvCxnSpPr>
            <a:cxnSpLocks/>
          </p:cNvCxnSpPr>
          <p:nvPr/>
        </p:nvCxnSpPr>
        <p:spPr bwMode="auto">
          <a:xfrm>
            <a:off x="5837238" y="3604154"/>
            <a:ext cx="0" cy="9111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cxnSpLocks/>
          </p:cNvCxnSpPr>
          <p:nvPr/>
        </p:nvCxnSpPr>
        <p:spPr bwMode="auto">
          <a:xfrm flipH="1">
            <a:off x="5834063" y="3644371"/>
            <a:ext cx="1365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sm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4" name="Group 173"/>
          <p:cNvGrpSpPr/>
          <p:nvPr/>
        </p:nvGrpSpPr>
        <p:grpSpPr>
          <a:xfrm>
            <a:off x="6137806" y="3071282"/>
            <a:ext cx="83563" cy="419100"/>
            <a:chOff x="4855102" y="3071283"/>
            <a:chExt cx="83563" cy="419100"/>
          </a:xfrm>
        </p:grpSpPr>
        <p:cxnSp>
          <p:nvCxnSpPr>
            <p:cNvPr id="133" name="Straight Connector 132"/>
            <p:cNvCxnSpPr>
              <a:cxnSpLocks/>
            </p:cNvCxnSpPr>
            <p:nvPr/>
          </p:nvCxnSpPr>
          <p:spPr bwMode="auto">
            <a:xfrm rot="16200000">
              <a:off x="4896884" y="3316840"/>
              <a:ext cx="0" cy="83563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cxnSpLocks noChangeAspect="1"/>
            </p:cNvCxnSpPr>
            <p:nvPr/>
          </p:nvCxnSpPr>
          <p:spPr bwMode="auto">
            <a:xfrm rot="16200000">
              <a:off x="4826794" y="3421327"/>
              <a:ext cx="136525" cy="1587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cxnSpLocks/>
            </p:cNvCxnSpPr>
            <p:nvPr/>
          </p:nvCxnSpPr>
          <p:spPr bwMode="auto">
            <a:xfrm rot="16200000">
              <a:off x="4896884" y="3164440"/>
              <a:ext cx="0" cy="83563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cxnSpLocks/>
            </p:cNvCxnSpPr>
            <p:nvPr/>
          </p:nvCxnSpPr>
          <p:spPr bwMode="auto">
            <a:xfrm rot="5400000" flipV="1">
              <a:off x="4827587" y="3139546"/>
              <a:ext cx="136525" cy="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sm" len="med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TextBox 645"/>
          <p:cNvSpPr txBox="1">
            <a:spLocks noChangeArrowheads="1"/>
          </p:cNvSpPr>
          <p:nvPr/>
        </p:nvSpPr>
        <p:spPr bwMode="auto">
          <a:xfrm>
            <a:off x="6161088" y="3126846"/>
            <a:ext cx="3685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pitchFamily="-108" charset="0"/>
                <a:ea typeface="Times" pitchFamily="-108" charset="0"/>
                <a:cs typeface="Times" pitchFamily="-108" charset="0"/>
              </a:rPr>
              <a:t>D</a:t>
            </a:r>
            <a:r>
              <a:rPr lang="en-US" sz="1200" baseline="-25000">
                <a:latin typeface="Times" pitchFamily="-108" charset="0"/>
                <a:ea typeface="Times" pitchFamily="-108" charset="0"/>
                <a:cs typeface="Times" pitchFamily="-108" charset="0"/>
              </a:rPr>
              <a:t>1</a:t>
            </a:r>
            <a:endParaRPr lang="en-US" sz="1200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145" name="Freeform 144"/>
          <p:cNvSpPr/>
          <p:nvPr/>
        </p:nvSpPr>
        <p:spPr>
          <a:xfrm rot="5400000" flipV="1">
            <a:off x="2974975" y="2514071"/>
            <a:ext cx="927100" cy="1085850"/>
          </a:xfrm>
          <a:custGeom>
            <a:avLst/>
            <a:gdLst>
              <a:gd name="connsiteX0" fmla="*/ 6350 w 927100"/>
              <a:gd name="connsiteY0" fmla="*/ 171450 h 1019175"/>
              <a:gd name="connsiteX1" fmla="*/ 927100 w 927100"/>
              <a:gd name="connsiteY1" fmla="*/ 0 h 1019175"/>
              <a:gd name="connsiteX2" fmla="*/ 927100 w 927100"/>
              <a:gd name="connsiteY2" fmla="*/ 844550 h 1019175"/>
              <a:gd name="connsiteX3" fmla="*/ 0 w 927100"/>
              <a:gd name="connsiteY3" fmla="*/ 1019175 h 1019175"/>
              <a:gd name="connsiteX4" fmla="*/ 6350 w 927100"/>
              <a:gd name="connsiteY4" fmla="*/ 171450 h 1019175"/>
              <a:gd name="connsiteX0" fmla="*/ 6350 w 927100"/>
              <a:gd name="connsiteY0" fmla="*/ 104775 h 1019175"/>
              <a:gd name="connsiteX1" fmla="*/ 927100 w 927100"/>
              <a:gd name="connsiteY1" fmla="*/ 0 h 1019175"/>
              <a:gd name="connsiteX2" fmla="*/ 927100 w 927100"/>
              <a:gd name="connsiteY2" fmla="*/ 844550 h 1019175"/>
              <a:gd name="connsiteX3" fmla="*/ 0 w 927100"/>
              <a:gd name="connsiteY3" fmla="*/ 1019175 h 1019175"/>
              <a:gd name="connsiteX4" fmla="*/ 6350 w 927100"/>
              <a:gd name="connsiteY4" fmla="*/ 104775 h 1019175"/>
              <a:gd name="connsiteX0" fmla="*/ 6350 w 927100"/>
              <a:gd name="connsiteY0" fmla="*/ 171450 h 1085850"/>
              <a:gd name="connsiteX1" fmla="*/ 927100 w 927100"/>
              <a:gd name="connsiteY1" fmla="*/ 0 h 1085850"/>
              <a:gd name="connsiteX2" fmla="*/ 927100 w 927100"/>
              <a:gd name="connsiteY2" fmla="*/ 911225 h 1085850"/>
              <a:gd name="connsiteX3" fmla="*/ 0 w 927100"/>
              <a:gd name="connsiteY3" fmla="*/ 1085850 h 1085850"/>
              <a:gd name="connsiteX4" fmla="*/ 6350 w 927100"/>
              <a:gd name="connsiteY4" fmla="*/ 1714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100" h="1085850">
                <a:moveTo>
                  <a:pt x="6350" y="171450"/>
                </a:moveTo>
                <a:lnTo>
                  <a:pt x="927100" y="0"/>
                </a:lnTo>
                <a:lnTo>
                  <a:pt x="927100" y="911225"/>
                </a:lnTo>
                <a:lnTo>
                  <a:pt x="0" y="1085850"/>
                </a:lnTo>
                <a:cubicBezTo>
                  <a:pt x="2117" y="803275"/>
                  <a:pt x="6350" y="171450"/>
                  <a:pt x="6350" y="171450"/>
                </a:cubicBezTo>
                <a:close/>
              </a:path>
            </a:pathLst>
          </a:cu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6" name="TextBox 322"/>
          <p:cNvSpPr txBox="1">
            <a:spLocks noChangeArrowheads="1"/>
          </p:cNvSpPr>
          <p:nvPr/>
        </p:nvSpPr>
        <p:spPr bwMode="auto">
          <a:xfrm>
            <a:off x="3596748" y="2528362"/>
            <a:ext cx="47049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i="1">
                <a:latin typeface="Times" pitchFamily="-108" charset="0"/>
                <a:ea typeface="Times" pitchFamily="-108" charset="0"/>
                <a:cs typeface="Times" pitchFamily="-108" charset="0"/>
              </a:rPr>
              <a:t>z</a:t>
            </a:r>
            <a:r>
              <a:rPr lang="en-US" sz="1100">
                <a:latin typeface="Times" pitchFamily="-108" charset="0"/>
                <a:ea typeface="Times" pitchFamily="-108" charset="0"/>
                <a:cs typeface="Times" pitchFamily="-108" charset="0"/>
              </a:rPr>
              <a:t> &gt; 0</a:t>
            </a:r>
          </a:p>
        </p:txBody>
      </p:sp>
      <p:cxnSp>
        <p:nvCxnSpPr>
          <p:cNvPr id="147" name="Straight Connector 146"/>
          <p:cNvCxnSpPr>
            <a:cxnSpLocks/>
          </p:cNvCxnSpPr>
          <p:nvPr/>
        </p:nvCxnSpPr>
        <p:spPr>
          <a:xfrm rot="10800000" flipH="1" flipV="1">
            <a:off x="5702300" y="3055408"/>
            <a:ext cx="14605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cxnSpLocks/>
          </p:cNvCxnSpPr>
          <p:nvPr/>
        </p:nvCxnSpPr>
        <p:spPr>
          <a:xfrm rot="5400000" flipH="1" flipV="1">
            <a:off x="5461000" y="2823633"/>
            <a:ext cx="14605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cxnSpLocks/>
          </p:cNvCxnSpPr>
          <p:nvPr/>
        </p:nvCxnSpPr>
        <p:spPr>
          <a:xfrm rot="16200000" flipH="1" flipV="1">
            <a:off x="5461000" y="3280833"/>
            <a:ext cx="14605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cxnSpLocks/>
          </p:cNvCxnSpPr>
          <p:nvPr/>
        </p:nvCxnSpPr>
        <p:spPr>
          <a:xfrm rot="10800000" flipV="1">
            <a:off x="5229225" y="3052233"/>
            <a:ext cx="14605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cxnSpLocks/>
          </p:cNvCxnSpPr>
          <p:nvPr/>
        </p:nvCxnSpPr>
        <p:spPr bwMode="auto">
          <a:xfrm flipV="1">
            <a:off x="3425825" y="3056996"/>
            <a:ext cx="211138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cxnSpLocks/>
          </p:cNvCxnSpPr>
          <p:nvPr/>
        </p:nvCxnSpPr>
        <p:spPr bwMode="auto">
          <a:xfrm flipH="1" flipV="1">
            <a:off x="3095625" y="3056996"/>
            <a:ext cx="211138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Rectangle 162"/>
          <p:cNvSpPr/>
          <p:nvPr/>
        </p:nvSpPr>
        <p:spPr>
          <a:xfrm>
            <a:off x="3175000" y="3162300"/>
            <a:ext cx="127000" cy="973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3513666" y="3175000"/>
            <a:ext cx="127000" cy="973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566"/>
          <p:cNvSpPr txBox="1">
            <a:spLocks noChangeArrowheads="1"/>
          </p:cNvSpPr>
          <p:nvPr/>
        </p:nvSpPr>
        <p:spPr bwMode="auto">
          <a:xfrm>
            <a:off x="3351739" y="2990308"/>
            <a:ext cx="3770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r>
              <a:rPr lang="en-US" sz="1200" baseline="-25000">
                <a:latin typeface="Times" pitchFamily="-108" charset="0"/>
                <a:ea typeface="Times" pitchFamily="-108" charset="0"/>
                <a:cs typeface="Times" pitchFamily="-108" charset="0"/>
              </a:rPr>
              <a:t>1g</a:t>
            </a:r>
            <a:endParaRPr lang="en-US" sz="1200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86" name="TextBox 566"/>
          <p:cNvSpPr txBox="1">
            <a:spLocks noChangeArrowheads="1"/>
          </p:cNvSpPr>
          <p:nvPr/>
        </p:nvSpPr>
        <p:spPr bwMode="auto">
          <a:xfrm>
            <a:off x="3080809" y="2990308"/>
            <a:ext cx="3129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pitchFamily="-108" charset="0"/>
                <a:ea typeface="Times" pitchFamily="-108" charset="0"/>
                <a:cs typeface="Times" pitchFamily="-108" charset="0"/>
              </a:rPr>
              <a:t>ξ</a:t>
            </a:r>
            <a:r>
              <a:rPr lang="en-US" sz="1200" baseline="-25000">
                <a:latin typeface="Times" pitchFamily="-108" charset="0"/>
                <a:ea typeface="Times" pitchFamily="-108" charset="0"/>
                <a:cs typeface="Times" pitchFamily="-108" charset="0"/>
              </a:rPr>
              <a:t>1</a:t>
            </a:r>
            <a:endParaRPr lang="en-US" sz="1200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grpSp>
        <p:nvGrpSpPr>
          <p:cNvPr id="171" name="Group 170"/>
          <p:cNvGrpSpPr/>
          <p:nvPr/>
        </p:nvGrpSpPr>
        <p:grpSpPr>
          <a:xfrm>
            <a:off x="3981451" y="2707218"/>
            <a:ext cx="728673" cy="725904"/>
            <a:chOff x="4146551" y="3769784"/>
            <a:chExt cx="728673" cy="725904"/>
          </a:xfrm>
        </p:grpSpPr>
        <p:cxnSp>
          <p:nvCxnSpPr>
            <p:cNvPr id="165" name="Straight Connector 164"/>
            <p:cNvCxnSpPr/>
            <p:nvPr/>
          </p:nvCxnSpPr>
          <p:spPr>
            <a:xfrm rot="16200000" flipH="1" flipV="1">
              <a:off x="4223970" y="4108315"/>
              <a:ext cx="274318" cy="0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cxnSpLocks noChangeAspect="1"/>
            </p:cNvCxnSpPr>
            <p:nvPr/>
          </p:nvCxnSpPr>
          <p:spPr>
            <a:xfrm flipH="1" flipV="1">
              <a:off x="4351867" y="4266672"/>
              <a:ext cx="274318" cy="0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4544484" y="4157134"/>
              <a:ext cx="3307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>
                  <a:latin typeface="Times"/>
                  <a:cs typeface="Times"/>
                </a:rPr>
                <a:t>x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339418" y="3769784"/>
              <a:ext cx="3307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>
                  <a:latin typeface="Times"/>
                  <a:cs typeface="Times"/>
                </a:rPr>
                <a:t>y</a:t>
              </a:r>
            </a:p>
          </p:txBody>
        </p:sp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4343399" y="4248149"/>
              <a:ext cx="36068" cy="36068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4146551" y="4135969"/>
              <a:ext cx="319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>
                  <a:latin typeface="Times"/>
                  <a:cs typeface="Times"/>
                </a:rPr>
                <a:t>z</a:t>
              </a:r>
            </a:p>
          </p:txBody>
        </p:sp>
      </p:grpSp>
      <p:sp>
        <p:nvSpPr>
          <p:cNvPr id="172" name="Rectangle 171"/>
          <p:cNvSpPr/>
          <p:nvPr/>
        </p:nvSpPr>
        <p:spPr>
          <a:xfrm>
            <a:off x="5071533" y="2370667"/>
            <a:ext cx="279400" cy="88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5706533" y="2374900"/>
            <a:ext cx="279400" cy="88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409"/>
          <p:cNvSpPr txBox="1">
            <a:spLocks noChangeArrowheads="1"/>
          </p:cNvSpPr>
          <p:nvPr/>
        </p:nvSpPr>
        <p:spPr bwMode="auto">
          <a:xfrm>
            <a:off x="5655733" y="2259005"/>
            <a:ext cx="3899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pitchFamily="-108" charset="0"/>
                <a:ea typeface="Times" pitchFamily="-108" charset="0"/>
                <a:cs typeface="Times" pitchFamily="-108" charset="0"/>
              </a:rPr>
              <a:t>θ/2</a:t>
            </a:r>
          </a:p>
        </p:txBody>
      </p:sp>
      <p:sp>
        <p:nvSpPr>
          <p:cNvPr id="127" name="TextBox 409"/>
          <p:cNvSpPr txBox="1">
            <a:spLocks noChangeArrowheads="1"/>
          </p:cNvSpPr>
          <p:nvPr/>
        </p:nvSpPr>
        <p:spPr bwMode="auto">
          <a:xfrm>
            <a:off x="5014386" y="2259005"/>
            <a:ext cx="3899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pitchFamily="-108" charset="0"/>
                <a:ea typeface="Times" pitchFamily="-108" charset="0"/>
                <a:cs typeface="Times" pitchFamily="-108" charset="0"/>
              </a:rPr>
              <a:t>θ/2</a:t>
            </a:r>
          </a:p>
        </p:txBody>
      </p:sp>
      <p:sp>
        <p:nvSpPr>
          <p:cNvPr id="111" name="TextBox 566"/>
          <p:cNvSpPr txBox="1">
            <a:spLocks noChangeArrowheads="1"/>
          </p:cNvSpPr>
          <p:nvPr/>
        </p:nvSpPr>
        <p:spPr bwMode="auto">
          <a:xfrm>
            <a:off x="5150380" y="2987147"/>
            <a:ext cx="30221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Times" pitchFamily="-108" charset="0"/>
                <a:ea typeface="Times" pitchFamily="-108" charset="0"/>
                <a:cs typeface="Times" pitchFamily="-108" charset="0"/>
              </a:rPr>
              <a:t>ξ</a:t>
            </a:r>
            <a:r>
              <a:rPr lang="en-US" sz="1100" baseline="-25000">
                <a:latin typeface="Times" pitchFamily="-108" charset="0"/>
                <a:ea typeface="Times" pitchFamily="-108" charset="0"/>
                <a:cs typeface="Times" pitchFamily="-108" charset="0"/>
              </a:rPr>
              <a:t>1</a:t>
            </a:r>
            <a:endParaRPr lang="en-US" sz="1100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112" name="TextBox 566"/>
          <p:cNvSpPr txBox="1">
            <a:spLocks noChangeArrowheads="1"/>
          </p:cNvSpPr>
          <p:nvPr/>
        </p:nvSpPr>
        <p:spPr bwMode="auto">
          <a:xfrm>
            <a:off x="5309130" y="2669647"/>
            <a:ext cx="31290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Times" pitchFamily="-108" charset="0"/>
                <a:ea typeface="Times" pitchFamily="-108" charset="0"/>
                <a:cs typeface="Times" pitchFamily="-108" charset="0"/>
              </a:rPr>
              <a:t>ξ</a:t>
            </a:r>
            <a:r>
              <a:rPr lang="en-US" sz="1100" baseline="-25000">
                <a:latin typeface="Times" pitchFamily="-108" charset="0"/>
                <a:ea typeface="Times" pitchFamily="-108" charset="0"/>
                <a:cs typeface="Times" pitchFamily="-108" charset="0"/>
              </a:rPr>
              <a:t>2</a:t>
            </a:r>
            <a:endParaRPr lang="en-US" sz="1100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5812367" y="2925233"/>
            <a:ext cx="73151" cy="1149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5630335" y="3289301"/>
            <a:ext cx="111421" cy="944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566"/>
          <p:cNvSpPr txBox="1">
            <a:spLocks noChangeArrowheads="1"/>
          </p:cNvSpPr>
          <p:nvPr/>
        </p:nvSpPr>
        <p:spPr bwMode="auto">
          <a:xfrm>
            <a:off x="5467880" y="3136372"/>
            <a:ext cx="3642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b="1"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r>
              <a:rPr lang="en-US" sz="1100" baseline="-25000">
                <a:latin typeface="Times" pitchFamily="-108" charset="0"/>
                <a:ea typeface="Times" pitchFamily="-108" charset="0"/>
                <a:cs typeface="Times" pitchFamily="-108" charset="0"/>
              </a:rPr>
              <a:t>2g</a:t>
            </a:r>
            <a:endParaRPr lang="en-US" sz="1100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154" name="TextBox 566"/>
          <p:cNvSpPr txBox="1">
            <a:spLocks noChangeArrowheads="1"/>
          </p:cNvSpPr>
          <p:nvPr/>
        </p:nvSpPr>
        <p:spPr bwMode="auto">
          <a:xfrm>
            <a:off x="5629803" y="2799824"/>
            <a:ext cx="3642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b="1"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r>
              <a:rPr lang="en-US" sz="1100" baseline="-25000">
                <a:latin typeface="Times" pitchFamily="-108" charset="0"/>
                <a:ea typeface="Times" pitchFamily="-108" charset="0"/>
                <a:cs typeface="Times" pitchFamily="-108" charset="0"/>
              </a:rPr>
              <a:t>1g</a:t>
            </a:r>
            <a:endParaRPr lang="en-US" sz="1100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156" name="Freeform 155"/>
          <p:cNvSpPr/>
          <p:nvPr/>
        </p:nvSpPr>
        <p:spPr>
          <a:xfrm>
            <a:off x="4979988" y="2512483"/>
            <a:ext cx="1104900" cy="1085850"/>
          </a:xfrm>
          <a:custGeom>
            <a:avLst/>
            <a:gdLst>
              <a:gd name="connsiteX0" fmla="*/ 184150 w 1104900"/>
              <a:gd name="connsiteY0" fmla="*/ 0 h 1085850"/>
              <a:gd name="connsiteX1" fmla="*/ 1104900 w 1104900"/>
              <a:gd name="connsiteY1" fmla="*/ 174625 h 1085850"/>
              <a:gd name="connsiteX2" fmla="*/ 930275 w 1104900"/>
              <a:gd name="connsiteY2" fmla="*/ 1085850 h 1085850"/>
              <a:gd name="connsiteX3" fmla="*/ 0 w 1104900"/>
              <a:gd name="connsiteY3" fmla="*/ 914400 h 1085850"/>
              <a:gd name="connsiteX4" fmla="*/ 184150 w 1104900"/>
              <a:gd name="connsiteY4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900" h="1085850">
                <a:moveTo>
                  <a:pt x="184150" y="0"/>
                </a:moveTo>
                <a:lnTo>
                  <a:pt x="1104900" y="174625"/>
                </a:lnTo>
                <a:lnTo>
                  <a:pt x="930275" y="1085850"/>
                </a:lnTo>
                <a:lnTo>
                  <a:pt x="0" y="914400"/>
                </a:lnTo>
                <a:lnTo>
                  <a:pt x="184150" y="0"/>
                </a:lnTo>
                <a:close/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Slide Number Placeholder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Box 645"/>
          <p:cNvSpPr txBox="1">
            <a:spLocks noChangeArrowheads="1"/>
          </p:cNvSpPr>
          <p:nvPr/>
        </p:nvSpPr>
        <p:spPr bwMode="auto">
          <a:xfrm>
            <a:off x="5827715" y="2798764"/>
            <a:ext cx="3199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</a:p>
        </p:txBody>
      </p:sp>
      <p:sp>
        <p:nvSpPr>
          <p:cNvPr id="314" name="TextBox 645"/>
          <p:cNvSpPr txBox="1">
            <a:spLocks noChangeArrowheads="1"/>
          </p:cNvSpPr>
          <p:nvPr/>
        </p:nvSpPr>
        <p:spPr bwMode="auto">
          <a:xfrm>
            <a:off x="6074832" y="2516720"/>
            <a:ext cx="2889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i="1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A</a:t>
            </a:r>
            <a:endParaRPr lang="en-US" sz="1200">
              <a:solidFill>
                <a:srgbClr val="000000"/>
              </a:solidFill>
              <a:latin typeface="Times" pitchFamily="32" charset="0"/>
              <a:ea typeface="Times" pitchFamily="32" charset="0"/>
              <a:cs typeface="Times" pitchFamily="32" charset="0"/>
            </a:endParaRPr>
          </a:p>
        </p:txBody>
      </p:sp>
      <p:sp>
        <p:nvSpPr>
          <p:cNvPr id="315" name="TextBox 645"/>
          <p:cNvSpPr txBox="1">
            <a:spLocks noChangeArrowheads="1"/>
          </p:cNvSpPr>
          <p:nvPr/>
        </p:nvSpPr>
        <p:spPr bwMode="auto">
          <a:xfrm>
            <a:off x="5909206" y="2650070"/>
            <a:ext cx="3370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O</a:t>
            </a:r>
          </a:p>
        </p:txBody>
      </p:sp>
      <p:cxnSp>
        <p:nvCxnSpPr>
          <p:cNvPr id="262" name="Straight Connector 261"/>
          <p:cNvCxnSpPr>
            <a:cxnSpLocks noChangeAspect="1"/>
          </p:cNvCxnSpPr>
          <p:nvPr/>
        </p:nvCxnSpPr>
        <p:spPr>
          <a:xfrm rot="4500000">
            <a:off x="3375025" y="2668588"/>
            <a:ext cx="136525" cy="0"/>
          </a:xfrm>
          <a:prstGeom prst="line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>
            <a:cxnSpLocks noChangeAspect="1"/>
          </p:cNvCxnSpPr>
          <p:nvPr/>
        </p:nvCxnSpPr>
        <p:spPr>
          <a:xfrm rot="5400000" flipH="1" flipV="1">
            <a:off x="4592638" y="4442354"/>
            <a:ext cx="553508" cy="1588"/>
          </a:xfrm>
          <a:prstGeom prst="line">
            <a:avLst/>
          </a:prstGeom>
          <a:ln w="12700" cap="flat" cmpd="sng" algn="ctr">
            <a:solidFill>
              <a:srgbClr val="595959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TextBox 88"/>
          <p:cNvSpPr txBox="1">
            <a:spLocks noChangeArrowheads="1"/>
          </p:cNvSpPr>
          <p:nvPr/>
        </p:nvSpPr>
        <p:spPr bwMode="auto">
          <a:xfrm>
            <a:off x="3152774" y="2876550"/>
            <a:ext cx="3940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8" charset="0"/>
                <a:ea typeface="Times" pitchFamily="-108" charset="0"/>
                <a:cs typeface="Times" pitchFamily="-108" charset="0"/>
              </a:rPr>
              <a:t>(</a:t>
            </a:r>
            <a:r>
              <a:rPr lang="en-US" sz="1400" i="1">
                <a:latin typeface="Times" pitchFamily="-108" charset="0"/>
                <a:ea typeface="Times" pitchFamily="-108" charset="0"/>
                <a:cs typeface="Times" pitchFamily="-108" charset="0"/>
              </a:rPr>
              <a:t>a</a:t>
            </a:r>
            <a:r>
              <a:rPr lang="en-US" sz="1400">
                <a:latin typeface="Times" pitchFamily="-108" charset="0"/>
                <a:ea typeface="Times" pitchFamily="-108" charset="0"/>
                <a:cs typeface="Times" pitchFamily="-108" charset="0"/>
              </a:rPr>
              <a:t>)</a:t>
            </a:r>
          </a:p>
        </p:txBody>
      </p:sp>
      <p:sp>
        <p:nvSpPr>
          <p:cNvPr id="163" name="TextBox 107"/>
          <p:cNvSpPr txBox="1">
            <a:spLocks noChangeArrowheads="1"/>
          </p:cNvSpPr>
          <p:nvPr/>
        </p:nvSpPr>
        <p:spPr bwMode="auto">
          <a:xfrm>
            <a:off x="4886324" y="2843213"/>
            <a:ext cx="3940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8" charset="0"/>
                <a:ea typeface="Times" pitchFamily="-108" charset="0"/>
                <a:cs typeface="Times" pitchFamily="-108" charset="0"/>
              </a:rPr>
              <a:t>(</a:t>
            </a:r>
            <a:r>
              <a:rPr lang="en-US" sz="1400" i="1"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r>
              <a:rPr lang="en-US" sz="1400">
                <a:latin typeface="Times" pitchFamily="-108" charset="0"/>
                <a:ea typeface="Times" pitchFamily="-108" charset="0"/>
                <a:cs typeface="Times" pitchFamily="-108" charset="0"/>
              </a:rPr>
              <a:t>)</a:t>
            </a:r>
          </a:p>
        </p:txBody>
      </p:sp>
      <p:sp>
        <p:nvSpPr>
          <p:cNvPr id="164" name="TextBox 107"/>
          <p:cNvSpPr txBox="1">
            <a:spLocks noChangeArrowheads="1"/>
          </p:cNvSpPr>
          <p:nvPr/>
        </p:nvSpPr>
        <p:spPr bwMode="auto">
          <a:xfrm>
            <a:off x="6311899" y="3886200"/>
            <a:ext cx="3839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8" charset="0"/>
                <a:ea typeface="Times" pitchFamily="-108" charset="0"/>
                <a:cs typeface="Times" pitchFamily="-108" charset="0"/>
              </a:rPr>
              <a:t>(</a:t>
            </a:r>
            <a:r>
              <a:rPr lang="en-US" sz="1400" i="1">
                <a:latin typeface="Times" pitchFamily="-108" charset="0"/>
                <a:ea typeface="Times" pitchFamily="-108" charset="0"/>
                <a:cs typeface="Times" pitchFamily="-108" charset="0"/>
              </a:rPr>
              <a:t>c</a:t>
            </a:r>
            <a:r>
              <a:rPr lang="en-US" sz="1400">
                <a:latin typeface="Times" pitchFamily="-108" charset="0"/>
                <a:ea typeface="Times" pitchFamily="-108" charset="0"/>
                <a:cs typeface="Times" pitchFamily="-108" charset="0"/>
              </a:rPr>
              <a:t>)</a:t>
            </a:r>
          </a:p>
        </p:txBody>
      </p:sp>
      <p:sp>
        <p:nvSpPr>
          <p:cNvPr id="165" name="Freeform 164"/>
          <p:cNvSpPr/>
          <p:nvPr/>
        </p:nvSpPr>
        <p:spPr>
          <a:xfrm>
            <a:off x="2940050" y="4003675"/>
            <a:ext cx="806450" cy="527050"/>
          </a:xfrm>
          <a:custGeom>
            <a:avLst/>
            <a:gdLst>
              <a:gd name="connsiteX0" fmla="*/ 0 w 806450"/>
              <a:gd name="connsiteY0" fmla="*/ 292100 h 527050"/>
              <a:gd name="connsiteX1" fmla="*/ 342900 w 806450"/>
              <a:gd name="connsiteY1" fmla="*/ 0 h 527050"/>
              <a:gd name="connsiteX2" fmla="*/ 806450 w 806450"/>
              <a:gd name="connsiteY2" fmla="*/ 238125 h 527050"/>
              <a:gd name="connsiteX3" fmla="*/ 479425 w 806450"/>
              <a:gd name="connsiteY3" fmla="*/ 527050 h 527050"/>
              <a:gd name="connsiteX4" fmla="*/ 0 w 806450"/>
              <a:gd name="connsiteY4" fmla="*/ 29210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50" h="527050">
                <a:moveTo>
                  <a:pt x="0" y="292100"/>
                </a:moveTo>
                <a:lnTo>
                  <a:pt x="342900" y="0"/>
                </a:lnTo>
                <a:lnTo>
                  <a:pt x="806450" y="238125"/>
                </a:lnTo>
                <a:lnTo>
                  <a:pt x="479425" y="527050"/>
                </a:lnTo>
                <a:lnTo>
                  <a:pt x="0" y="292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6" name="TextBox 645"/>
          <p:cNvSpPr txBox="1">
            <a:spLocks noChangeArrowheads="1"/>
          </p:cNvSpPr>
          <p:nvPr/>
        </p:nvSpPr>
        <p:spPr bwMode="auto">
          <a:xfrm>
            <a:off x="3086100" y="5187950"/>
            <a:ext cx="3385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pitchFamily="-108" charset="0"/>
                <a:ea typeface="Times" pitchFamily="-108" charset="0"/>
                <a:cs typeface="Times" pitchFamily="-108" charset="0"/>
              </a:rPr>
              <a:t>x</a:t>
            </a:r>
            <a:r>
              <a:rPr lang="en-US" sz="1200" baseline="-25000"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endParaRPr lang="en-US" sz="1200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167" name="Freeform 166"/>
          <p:cNvSpPr/>
          <p:nvPr/>
        </p:nvSpPr>
        <p:spPr>
          <a:xfrm>
            <a:off x="2952750" y="4714875"/>
            <a:ext cx="774700" cy="501650"/>
          </a:xfrm>
          <a:custGeom>
            <a:avLst/>
            <a:gdLst>
              <a:gd name="connsiteX0" fmla="*/ 590550 w 774700"/>
              <a:gd name="connsiteY0" fmla="*/ 501650 h 501650"/>
              <a:gd name="connsiteX1" fmla="*/ 0 w 774700"/>
              <a:gd name="connsiteY1" fmla="*/ 368300 h 501650"/>
              <a:gd name="connsiteX2" fmla="*/ 187325 w 774700"/>
              <a:gd name="connsiteY2" fmla="*/ 0 h 501650"/>
              <a:gd name="connsiteX3" fmla="*/ 774700 w 774700"/>
              <a:gd name="connsiteY3" fmla="*/ 139700 h 501650"/>
              <a:gd name="connsiteX4" fmla="*/ 590550 w 774700"/>
              <a:gd name="connsiteY4" fmla="*/ 50165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" h="501650">
                <a:moveTo>
                  <a:pt x="590550" y="501650"/>
                </a:moveTo>
                <a:lnTo>
                  <a:pt x="0" y="368300"/>
                </a:lnTo>
                <a:lnTo>
                  <a:pt x="187325" y="0"/>
                </a:lnTo>
                <a:lnTo>
                  <a:pt x="774700" y="139700"/>
                </a:lnTo>
                <a:lnTo>
                  <a:pt x="590550" y="5016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" name="TextBox 645"/>
          <p:cNvSpPr txBox="1">
            <a:spLocks noChangeArrowheads="1"/>
          </p:cNvSpPr>
          <p:nvPr/>
        </p:nvSpPr>
        <p:spPr bwMode="auto">
          <a:xfrm>
            <a:off x="3311524" y="3065993"/>
            <a:ext cx="2590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pitchFamily="-108" charset="0"/>
                <a:ea typeface="Times" pitchFamily="-108" charset="0"/>
                <a:cs typeface="Times" pitchFamily="-108" charset="0"/>
              </a:rPr>
              <a:t>z</a:t>
            </a:r>
            <a:endParaRPr lang="en-US" sz="1200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cxnSp>
        <p:nvCxnSpPr>
          <p:cNvPr id="169" name="Straight Connector 168"/>
          <p:cNvCxnSpPr>
            <a:cxnSpLocks/>
          </p:cNvCxnSpPr>
          <p:nvPr/>
        </p:nvCxnSpPr>
        <p:spPr>
          <a:xfrm rot="5400000" flipH="1" flipV="1">
            <a:off x="2584450" y="3898900"/>
            <a:ext cx="1381125" cy="276225"/>
          </a:xfrm>
          <a:prstGeom prst="line">
            <a:avLst/>
          </a:prstGeom>
          <a:ln w="12700" cap="flat" cmpd="sng" algn="ctr">
            <a:solidFill>
              <a:srgbClr val="595959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cxnSpLocks noChangeAspect="1"/>
          </p:cNvCxnSpPr>
          <p:nvPr/>
        </p:nvCxnSpPr>
        <p:spPr>
          <a:xfrm flipV="1">
            <a:off x="3284538" y="3694113"/>
            <a:ext cx="481012" cy="217487"/>
          </a:xfrm>
          <a:prstGeom prst="line">
            <a:avLst/>
          </a:prstGeom>
          <a:ln w="19050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cxnSpLocks/>
          </p:cNvCxnSpPr>
          <p:nvPr/>
        </p:nvCxnSpPr>
        <p:spPr>
          <a:xfrm flipV="1">
            <a:off x="2924175" y="3352800"/>
            <a:ext cx="487363" cy="219075"/>
          </a:xfrm>
          <a:prstGeom prst="line">
            <a:avLst/>
          </a:prstGeom>
          <a:ln w="19050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2933700" y="3571875"/>
            <a:ext cx="361950" cy="344488"/>
          </a:xfrm>
          <a:prstGeom prst="line">
            <a:avLst/>
          </a:prstGeom>
          <a:ln w="19050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3408363" y="3346450"/>
            <a:ext cx="363537" cy="344488"/>
          </a:xfrm>
          <a:prstGeom prst="line">
            <a:avLst/>
          </a:prstGeom>
          <a:ln w="19050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cxnSpLocks noChangeAspect="1"/>
          </p:cNvCxnSpPr>
          <p:nvPr/>
        </p:nvCxnSpPr>
        <p:spPr>
          <a:xfrm>
            <a:off x="2949575" y="5086350"/>
            <a:ext cx="592138" cy="134938"/>
          </a:xfrm>
          <a:prstGeom prst="line">
            <a:avLst/>
          </a:prstGeom>
          <a:ln w="19050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cxnSpLocks/>
          </p:cNvCxnSpPr>
          <p:nvPr/>
        </p:nvCxnSpPr>
        <p:spPr>
          <a:xfrm rot="5400000">
            <a:off x="3459163" y="4948238"/>
            <a:ext cx="360362" cy="182562"/>
          </a:xfrm>
          <a:prstGeom prst="line">
            <a:avLst/>
          </a:prstGeom>
          <a:ln w="19050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TextBox 645"/>
          <p:cNvSpPr txBox="1">
            <a:spLocks noChangeArrowheads="1"/>
          </p:cNvSpPr>
          <p:nvPr/>
        </p:nvSpPr>
        <p:spPr bwMode="auto">
          <a:xfrm>
            <a:off x="3306763" y="3471863"/>
            <a:ext cx="2889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pitchFamily="-108" charset="0"/>
                <a:ea typeface="Times" pitchFamily="-108" charset="0"/>
                <a:cs typeface="Times" pitchFamily="-108" charset="0"/>
              </a:rPr>
              <a:t>A</a:t>
            </a:r>
            <a:endParaRPr lang="en-US" sz="1200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177" name="TextBox 645"/>
          <p:cNvSpPr txBox="1">
            <a:spLocks noChangeArrowheads="1"/>
          </p:cNvSpPr>
          <p:nvPr/>
        </p:nvSpPr>
        <p:spPr bwMode="auto">
          <a:xfrm>
            <a:off x="3290888" y="4832350"/>
            <a:ext cx="2889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endParaRPr lang="en-US" sz="1200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cxnSp>
        <p:nvCxnSpPr>
          <p:cNvPr id="178" name="Straight Connector 177"/>
          <p:cNvCxnSpPr>
            <a:cxnSpLocks noChangeAspect="1"/>
          </p:cNvCxnSpPr>
          <p:nvPr/>
        </p:nvCxnSpPr>
        <p:spPr>
          <a:xfrm rot="10800000" flipV="1">
            <a:off x="3011488" y="3763963"/>
            <a:ext cx="117475" cy="539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cxnSpLocks noChangeAspect="1"/>
          </p:cNvCxnSpPr>
          <p:nvPr/>
        </p:nvCxnSpPr>
        <p:spPr>
          <a:xfrm>
            <a:off x="3524250" y="3806825"/>
            <a:ext cx="76200" cy="746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cxnSpLocks/>
          </p:cNvCxnSpPr>
          <p:nvPr/>
        </p:nvCxnSpPr>
        <p:spPr>
          <a:xfrm rot="10800000">
            <a:off x="3346450" y="3213100"/>
            <a:ext cx="0" cy="1492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cxnSpLocks noChangeAspect="1"/>
          </p:cNvCxnSpPr>
          <p:nvPr/>
        </p:nvCxnSpPr>
        <p:spPr>
          <a:xfrm rot="16200000" flipH="1" flipV="1">
            <a:off x="3167063" y="5186363"/>
            <a:ext cx="103187" cy="523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cxnSpLocks noChangeAspect="1"/>
          </p:cNvCxnSpPr>
          <p:nvPr/>
        </p:nvCxnSpPr>
        <p:spPr>
          <a:xfrm>
            <a:off x="3641725" y="5027613"/>
            <a:ext cx="106363" cy="222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TextBox 645"/>
          <p:cNvSpPr txBox="1">
            <a:spLocks noChangeArrowheads="1"/>
          </p:cNvSpPr>
          <p:nvPr/>
        </p:nvSpPr>
        <p:spPr bwMode="auto">
          <a:xfrm>
            <a:off x="2415122" y="3429000"/>
            <a:ext cx="5823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pitchFamily="-108" charset="0"/>
                <a:ea typeface="Times" pitchFamily="-108" charset="0"/>
                <a:cs typeface="Times" pitchFamily="-108" charset="0"/>
              </a:rPr>
              <a:t>z</a:t>
            </a:r>
            <a:r>
              <a:rPr lang="en-US" sz="1200">
                <a:latin typeface="Times" pitchFamily="-108" charset="0"/>
                <a:ea typeface="Times" pitchFamily="-108" charset="0"/>
                <a:cs typeface="Times" pitchFamily="-108" charset="0"/>
              </a:rPr>
              <a:t> = +</a:t>
            </a:r>
            <a:r>
              <a:rPr lang="en-US" sz="1200" i="1">
                <a:latin typeface="Times" pitchFamily="-108" charset="0"/>
                <a:ea typeface="Times" pitchFamily="-108" charset="0"/>
                <a:cs typeface="Times" pitchFamily="-108" charset="0"/>
              </a:rPr>
              <a:t>h</a:t>
            </a:r>
            <a:endParaRPr lang="en-US" sz="1200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184" name="TextBox 645"/>
          <p:cNvSpPr txBox="1">
            <a:spLocks noChangeArrowheads="1"/>
          </p:cNvSpPr>
          <p:nvPr/>
        </p:nvSpPr>
        <p:spPr bwMode="auto">
          <a:xfrm>
            <a:off x="3673475" y="4895850"/>
            <a:ext cx="3385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pitchFamily="-108" charset="0"/>
                <a:ea typeface="Times" pitchFamily="-108" charset="0"/>
                <a:cs typeface="Times" pitchFamily="-108" charset="0"/>
              </a:rPr>
              <a:t>y</a:t>
            </a:r>
            <a:r>
              <a:rPr lang="en-US" sz="1200" baseline="-25000"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endParaRPr lang="en-US" sz="1200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185" name="TextBox 645"/>
          <p:cNvSpPr txBox="1">
            <a:spLocks noChangeArrowheads="1"/>
          </p:cNvSpPr>
          <p:nvPr/>
        </p:nvSpPr>
        <p:spPr bwMode="auto">
          <a:xfrm>
            <a:off x="2440522" y="4940300"/>
            <a:ext cx="5823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pitchFamily="-108" charset="0"/>
                <a:ea typeface="Times" pitchFamily="-108" charset="0"/>
                <a:cs typeface="Times" pitchFamily="-108" charset="0"/>
              </a:rPr>
              <a:t>z</a:t>
            </a:r>
            <a:r>
              <a:rPr lang="en-US" sz="1200">
                <a:latin typeface="Times" pitchFamily="-108" charset="0"/>
                <a:ea typeface="Times" pitchFamily="-108" charset="0"/>
                <a:cs typeface="Times" pitchFamily="-108" charset="0"/>
              </a:rPr>
              <a:t> = −</a:t>
            </a:r>
            <a:r>
              <a:rPr lang="en-US" sz="1200" i="1">
                <a:latin typeface="Times" pitchFamily="-108" charset="0"/>
                <a:ea typeface="Times" pitchFamily="-108" charset="0"/>
                <a:cs typeface="Times" pitchFamily="-108" charset="0"/>
              </a:rPr>
              <a:t>h</a:t>
            </a:r>
            <a:endParaRPr lang="en-US" sz="1200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186" name="Oval 185"/>
          <p:cNvSpPr>
            <a:spLocks noChangeAspect="1"/>
          </p:cNvSpPr>
          <p:nvPr/>
        </p:nvSpPr>
        <p:spPr>
          <a:xfrm>
            <a:off x="3319993" y="4959350"/>
            <a:ext cx="45276" cy="4527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7" name="Oval 186"/>
          <p:cNvSpPr>
            <a:spLocks noChangeAspect="1"/>
          </p:cNvSpPr>
          <p:nvPr/>
        </p:nvSpPr>
        <p:spPr>
          <a:xfrm>
            <a:off x="3341158" y="3617912"/>
            <a:ext cx="4840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8" name="Straight Connector 187"/>
          <p:cNvCxnSpPr>
            <a:cxnSpLocks/>
          </p:cNvCxnSpPr>
          <p:nvPr/>
        </p:nvCxnSpPr>
        <p:spPr>
          <a:xfrm>
            <a:off x="3578225" y="4391025"/>
            <a:ext cx="107950" cy="49213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cxnSpLocks noChangeAspect="1"/>
          </p:cNvCxnSpPr>
          <p:nvPr/>
        </p:nvCxnSpPr>
        <p:spPr>
          <a:xfrm rot="16200000" flipH="1" flipV="1">
            <a:off x="3116262" y="4411663"/>
            <a:ext cx="73025" cy="88900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TextBox 645"/>
          <p:cNvSpPr txBox="1">
            <a:spLocks noChangeArrowheads="1"/>
          </p:cNvSpPr>
          <p:nvPr/>
        </p:nvSpPr>
        <p:spPr bwMode="auto">
          <a:xfrm>
            <a:off x="3484037" y="3757613"/>
            <a:ext cx="3442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pitchFamily="-108" charset="0"/>
                <a:ea typeface="Times" pitchFamily="-108" charset="0"/>
                <a:cs typeface="Times" pitchFamily="-108" charset="0"/>
              </a:rPr>
              <a:t>y</a:t>
            </a:r>
            <a:r>
              <a:rPr lang="en-US" sz="1200" baseline="-25000">
                <a:latin typeface="Times" pitchFamily="-108" charset="0"/>
                <a:ea typeface="Times" pitchFamily="-108" charset="0"/>
                <a:cs typeface="Times" pitchFamily="-108" charset="0"/>
              </a:rPr>
              <a:t>A</a:t>
            </a:r>
            <a:endParaRPr lang="en-US" sz="1200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191" name="TextBox 645"/>
          <p:cNvSpPr txBox="1">
            <a:spLocks noChangeArrowheads="1"/>
          </p:cNvSpPr>
          <p:nvPr/>
        </p:nvSpPr>
        <p:spPr bwMode="auto">
          <a:xfrm>
            <a:off x="2504022" y="4165600"/>
            <a:ext cx="4955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i="1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z</a:t>
            </a:r>
            <a:r>
              <a:rPr lang="en-US" sz="1200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 = 0</a:t>
            </a:r>
          </a:p>
        </p:txBody>
      </p:sp>
      <p:cxnSp>
        <p:nvCxnSpPr>
          <p:cNvPr id="192" name="Straight Connector 191"/>
          <p:cNvCxnSpPr/>
          <p:nvPr/>
        </p:nvCxnSpPr>
        <p:spPr>
          <a:xfrm rot="16200000" flipH="1">
            <a:off x="2771775" y="4441825"/>
            <a:ext cx="1306513" cy="246063"/>
          </a:xfrm>
          <a:prstGeom prst="line">
            <a:avLst/>
          </a:prstGeom>
          <a:ln w="19050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5400000">
            <a:off x="3154363" y="4254500"/>
            <a:ext cx="1182688" cy="33337"/>
          </a:xfrm>
          <a:prstGeom prst="line">
            <a:avLst/>
          </a:prstGeom>
          <a:ln w="19050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16200000" flipH="1">
            <a:off x="2182019" y="4314031"/>
            <a:ext cx="1531938" cy="28575"/>
          </a:xfrm>
          <a:prstGeom prst="line">
            <a:avLst/>
          </a:prstGeom>
          <a:ln w="19050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rot="5400000">
            <a:off x="3667919" y="4455319"/>
            <a:ext cx="141288" cy="0"/>
          </a:xfrm>
          <a:prstGeom prst="straightConnector1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TextBox 645"/>
          <p:cNvSpPr txBox="1">
            <a:spLocks noChangeArrowheads="1"/>
          </p:cNvSpPr>
          <p:nvPr/>
        </p:nvSpPr>
        <p:spPr bwMode="auto">
          <a:xfrm>
            <a:off x="3616325" y="4298950"/>
            <a:ext cx="3214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i="1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y</a:t>
            </a:r>
            <a:r>
              <a:rPr lang="en-US" sz="1200" baseline="-25000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0</a:t>
            </a:r>
            <a:endParaRPr lang="en-US" sz="1200">
              <a:solidFill>
                <a:srgbClr val="000000"/>
              </a:solidFill>
              <a:latin typeface="Times" pitchFamily="32" charset="0"/>
              <a:ea typeface="Times" pitchFamily="32" charset="0"/>
              <a:cs typeface="Times" pitchFamily="32" charset="0"/>
            </a:endParaRPr>
          </a:p>
        </p:txBody>
      </p:sp>
      <p:sp>
        <p:nvSpPr>
          <p:cNvPr id="197" name="TextBox 645"/>
          <p:cNvSpPr txBox="1">
            <a:spLocks noChangeArrowheads="1"/>
          </p:cNvSpPr>
          <p:nvPr/>
        </p:nvSpPr>
        <p:spPr bwMode="auto">
          <a:xfrm>
            <a:off x="2919413" y="4379913"/>
            <a:ext cx="3214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i="1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x</a:t>
            </a:r>
            <a:r>
              <a:rPr lang="en-US" sz="1200" baseline="-25000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0</a:t>
            </a:r>
            <a:endParaRPr lang="en-US" sz="1200">
              <a:solidFill>
                <a:srgbClr val="000000"/>
              </a:solidFill>
              <a:latin typeface="Times" pitchFamily="32" charset="0"/>
              <a:ea typeface="Times" pitchFamily="32" charset="0"/>
              <a:cs typeface="Times" pitchFamily="32" charset="0"/>
            </a:endParaRPr>
          </a:p>
        </p:txBody>
      </p:sp>
      <p:cxnSp>
        <p:nvCxnSpPr>
          <p:cNvPr id="198" name="Straight Arrow Connector 197"/>
          <p:cNvCxnSpPr>
            <a:cxnSpLocks/>
          </p:cNvCxnSpPr>
          <p:nvPr/>
        </p:nvCxnSpPr>
        <p:spPr>
          <a:xfrm rot="5400000">
            <a:off x="2867819" y="3829844"/>
            <a:ext cx="141288" cy="0"/>
          </a:xfrm>
          <a:prstGeom prst="straightConnector1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TextBox 645"/>
          <p:cNvSpPr txBox="1">
            <a:spLocks noChangeArrowheads="1"/>
          </p:cNvSpPr>
          <p:nvPr/>
        </p:nvSpPr>
        <p:spPr bwMode="auto">
          <a:xfrm>
            <a:off x="2822576" y="3667656"/>
            <a:ext cx="3442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pitchFamily="-108" charset="0"/>
                <a:ea typeface="Times" pitchFamily="-108" charset="0"/>
                <a:cs typeface="Times" pitchFamily="-108" charset="0"/>
              </a:rPr>
              <a:t>x</a:t>
            </a:r>
            <a:r>
              <a:rPr lang="en-US" sz="1200" baseline="-25000">
                <a:latin typeface="Times" pitchFamily="-108" charset="0"/>
                <a:ea typeface="Times" pitchFamily="-108" charset="0"/>
                <a:cs typeface="Times" pitchFamily="-108" charset="0"/>
              </a:rPr>
              <a:t>A</a:t>
            </a:r>
            <a:endParaRPr lang="en-US" sz="1200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200" name="Oval 199"/>
          <p:cNvSpPr>
            <a:spLocks noChangeAspect="1"/>
          </p:cNvSpPr>
          <p:nvPr/>
        </p:nvSpPr>
        <p:spPr>
          <a:xfrm>
            <a:off x="3318935" y="4244975"/>
            <a:ext cx="45276" cy="4527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1" name="TextBox 645"/>
          <p:cNvSpPr txBox="1">
            <a:spLocks noChangeArrowheads="1"/>
          </p:cNvSpPr>
          <p:nvPr/>
        </p:nvSpPr>
        <p:spPr bwMode="auto">
          <a:xfrm>
            <a:off x="3143251" y="4200519"/>
            <a:ext cx="3103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pitchFamily="-108" charset="0"/>
                <a:ea typeface="Times" pitchFamily="-108" charset="0"/>
                <a:cs typeface="Times" pitchFamily="-108" charset="0"/>
              </a:rPr>
              <a:t>O</a:t>
            </a:r>
            <a:endParaRPr lang="en-US" sz="1200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202" name="Freeform 201"/>
          <p:cNvSpPr/>
          <p:nvPr/>
        </p:nvSpPr>
        <p:spPr>
          <a:xfrm>
            <a:off x="4660900" y="4044950"/>
            <a:ext cx="806450" cy="527050"/>
          </a:xfrm>
          <a:custGeom>
            <a:avLst/>
            <a:gdLst>
              <a:gd name="connsiteX0" fmla="*/ 0 w 806450"/>
              <a:gd name="connsiteY0" fmla="*/ 292100 h 527050"/>
              <a:gd name="connsiteX1" fmla="*/ 342900 w 806450"/>
              <a:gd name="connsiteY1" fmla="*/ 0 h 527050"/>
              <a:gd name="connsiteX2" fmla="*/ 806450 w 806450"/>
              <a:gd name="connsiteY2" fmla="*/ 238125 h 527050"/>
              <a:gd name="connsiteX3" fmla="*/ 479425 w 806450"/>
              <a:gd name="connsiteY3" fmla="*/ 527050 h 527050"/>
              <a:gd name="connsiteX4" fmla="*/ 0 w 806450"/>
              <a:gd name="connsiteY4" fmla="*/ 29210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50" h="527050">
                <a:moveTo>
                  <a:pt x="0" y="292100"/>
                </a:moveTo>
                <a:lnTo>
                  <a:pt x="342900" y="0"/>
                </a:lnTo>
                <a:lnTo>
                  <a:pt x="806450" y="238125"/>
                </a:lnTo>
                <a:lnTo>
                  <a:pt x="479425" y="527050"/>
                </a:lnTo>
                <a:lnTo>
                  <a:pt x="0" y="292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3" name="Freeform 202"/>
          <p:cNvSpPr/>
          <p:nvPr/>
        </p:nvSpPr>
        <p:spPr>
          <a:xfrm>
            <a:off x="4679950" y="4714875"/>
            <a:ext cx="774700" cy="501650"/>
          </a:xfrm>
          <a:custGeom>
            <a:avLst/>
            <a:gdLst>
              <a:gd name="connsiteX0" fmla="*/ 590550 w 774700"/>
              <a:gd name="connsiteY0" fmla="*/ 501650 h 501650"/>
              <a:gd name="connsiteX1" fmla="*/ 0 w 774700"/>
              <a:gd name="connsiteY1" fmla="*/ 368300 h 501650"/>
              <a:gd name="connsiteX2" fmla="*/ 187325 w 774700"/>
              <a:gd name="connsiteY2" fmla="*/ 0 h 501650"/>
              <a:gd name="connsiteX3" fmla="*/ 774700 w 774700"/>
              <a:gd name="connsiteY3" fmla="*/ 139700 h 501650"/>
              <a:gd name="connsiteX4" fmla="*/ 590550 w 774700"/>
              <a:gd name="connsiteY4" fmla="*/ 50165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" h="501650">
                <a:moveTo>
                  <a:pt x="590550" y="501650"/>
                </a:moveTo>
                <a:lnTo>
                  <a:pt x="0" y="368300"/>
                </a:lnTo>
                <a:lnTo>
                  <a:pt x="187325" y="0"/>
                </a:lnTo>
                <a:lnTo>
                  <a:pt x="774700" y="139700"/>
                </a:lnTo>
                <a:lnTo>
                  <a:pt x="590550" y="5016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" name="TextBox 645"/>
          <p:cNvSpPr txBox="1">
            <a:spLocks noChangeArrowheads="1"/>
          </p:cNvSpPr>
          <p:nvPr/>
        </p:nvSpPr>
        <p:spPr bwMode="auto">
          <a:xfrm>
            <a:off x="5038724" y="3065993"/>
            <a:ext cx="2590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z</a:t>
            </a:r>
            <a:endParaRPr lang="en-US" sz="1200">
              <a:solidFill>
                <a:srgbClr val="000000"/>
              </a:solidFill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cxnSp>
        <p:nvCxnSpPr>
          <p:cNvPr id="205" name="Straight Connector 204"/>
          <p:cNvCxnSpPr>
            <a:cxnSpLocks noChangeAspect="1"/>
          </p:cNvCxnSpPr>
          <p:nvPr/>
        </p:nvCxnSpPr>
        <p:spPr>
          <a:xfrm flipV="1">
            <a:off x="5008563" y="3698875"/>
            <a:ext cx="481012" cy="217488"/>
          </a:xfrm>
          <a:prstGeom prst="line">
            <a:avLst/>
          </a:prstGeom>
          <a:ln w="19050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cxnSpLocks/>
          </p:cNvCxnSpPr>
          <p:nvPr/>
        </p:nvCxnSpPr>
        <p:spPr>
          <a:xfrm flipV="1">
            <a:off x="4648200" y="3359150"/>
            <a:ext cx="487363" cy="219075"/>
          </a:xfrm>
          <a:prstGeom prst="line">
            <a:avLst/>
          </a:prstGeom>
          <a:ln w="19050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4657725" y="3578225"/>
            <a:ext cx="361950" cy="344488"/>
          </a:xfrm>
          <a:prstGeom prst="line">
            <a:avLst/>
          </a:prstGeom>
          <a:ln w="19050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5132388" y="3352800"/>
            <a:ext cx="363537" cy="344488"/>
          </a:xfrm>
          <a:prstGeom prst="line">
            <a:avLst/>
          </a:prstGeom>
          <a:ln w="19050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cxnSpLocks noChangeAspect="1"/>
          </p:cNvCxnSpPr>
          <p:nvPr/>
        </p:nvCxnSpPr>
        <p:spPr>
          <a:xfrm>
            <a:off x="4676775" y="5086350"/>
            <a:ext cx="592138" cy="134938"/>
          </a:xfrm>
          <a:prstGeom prst="line">
            <a:avLst/>
          </a:prstGeom>
          <a:ln w="19050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cxnSpLocks/>
          </p:cNvCxnSpPr>
          <p:nvPr/>
        </p:nvCxnSpPr>
        <p:spPr>
          <a:xfrm rot="5400000">
            <a:off x="5183982" y="4955381"/>
            <a:ext cx="360362" cy="174625"/>
          </a:xfrm>
          <a:prstGeom prst="line">
            <a:avLst/>
          </a:prstGeom>
          <a:ln w="19050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TextBox 645"/>
          <p:cNvSpPr txBox="1">
            <a:spLocks noChangeArrowheads="1"/>
          </p:cNvSpPr>
          <p:nvPr/>
        </p:nvSpPr>
        <p:spPr bwMode="auto">
          <a:xfrm>
            <a:off x="5006975" y="4840288"/>
            <a:ext cx="2889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endParaRPr lang="en-US" sz="1200">
              <a:solidFill>
                <a:srgbClr val="000000"/>
              </a:solidFill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cxnSp>
        <p:nvCxnSpPr>
          <p:cNvPr id="212" name="Straight Connector 211"/>
          <p:cNvCxnSpPr>
            <a:cxnSpLocks/>
          </p:cNvCxnSpPr>
          <p:nvPr/>
        </p:nvCxnSpPr>
        <p:spPr>
          <a:xfrm rot="10800000">
            <a:off x="5073650" y="3213100"/>
            <a:ext cx="0" cy="1492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3" name="TextBox 645"/>
          <p:cNvSpPr txBox="1">
            <a:spLocks noChangeArrowheads="1"/>
          </p:cNvSpPr>
          <p:nvPr/>
        </p:nvSpPr>
        <p:spPr bwMode="auto">
          <a:xfrm>
            <a:off x="4123273" y="3437999"/>
            <a:ext cx="5823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z</a:t>
            </a:r>
            <a:r>
              <a:rPr lang="en-US" sz="1200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 = +</a:t>
            </a:r>
            <a:r>
              <a:rPr lang="en-US" sz="1200" i="1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h</a:t>
            </a:r>
            <a:endParaRPr lang="en-US" sz="1200">
              <a:solidFill>
                <a:srgbClr val="000000"/>
              </a:solidFill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214" name="TextBox 645"/>
          <p:cNvSpPr txBox="1">
            <a:spLocks noChangeArrowheads="1"/>
          </p:cNvSpPr>
          <p:nvPr/>
        </p:nvSpPr>
        <p:spPr bwMode="auto">
          <a:xfrm>
            <a:off x="4158198" y="4937126"/>
            <a:ext cx="5823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z</a:t>
            </a:r>
            <a:r>
              <a:rPr lang="en-US" sz="1200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 = −</a:t>
            </a:r>
            <a:r>
              <a:rPr lang="en-US" sz="1200" i="1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h</a:t>
            </a:r>
            <a:endParaRPr lang="en-US" sz="1200">
              <a:solidFill>
                <a:srgbClr val="000000"/>
              </a:solidFill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215" name="Oval 214"/>
          <p:cNvSpPr>
            <a:spLocks noChangeAspect="1"/>
          </p:cNvSpPr>
          <p:nvPr/>
        </p:nvSpPr>
        <p:spPr>
          <a:xfrm>
            <a:off x="5064125" y="4959350"/>
            <a:ext cx="26988" cy="269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6" name="TextBox 215"/>
          <p:cNvSpPr txBox="1">
            <a:spLocks noChangeArrowheads="1"/>
          </p:cNvSpPr>
          <p:nvPr/>
        </p:nvSpPr>
        <p:spPr bwMode="auto">
          <a:xfrm>
            <a:off x="4231223" y="4203701"/>
            <a:ext cx="4955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i="1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z</a:t>
            </a:r>
            <a:r>
              <a:rPr lang="en-US" sz="1200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 = 0</a:t>
            </a:r>
          </a:p>
        </p:txBody>
      </p:sp>
      <p:cxnSp>
        <p:nvCxnSpPr>
          <p:cNvPr id="217" name="Straight Connector 216"/>
          <p:cNvCxnSpPr/>
          <p:nvPr/>
        </p:nvCxnSpPr>
        <p:spPr>
          <a:xfrm rot="16200000" flipH="1">
            <a:off x="4308475" y="3914775"/>
            <a:ext cx="6858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>
            <a:cxnSpLocks/>
          </p:cNvCxnSpPr>
          <p:nvPr/>
        </p:nvCxnSpPr>
        <p:spPr>
          <a:xfrm rot="5400000">
            <a:off x="5395119" y="4526757"/>
            <a:ext cx="141287" cy="0"/>
          </a:xfrm>
          <a:prstGeom prst="straightConnector1">
            <a:avLst/>
          </a:prstGeom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rot="16200000" flipH="1">
            <a:off x="5149850" y="4032250"/>
            <a:ext cx="6858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16200000" flipH="1">
            <a:off x="4343400" y="4751388"/>
            <a:ext cx="6858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16200000" flipH="1">
            <a:off x="4930775" y="4884738"/>
            <a:ext cx="6858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16200000" flipH="1">
            <a:off x="5102225" y="4525963"/>
            <a:ext cx="6858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>
            <a:cxnSpLocks noChangeAspect="1"/>
          </p:cNvCxnSpPr>
          <p:nvPr/>
        </p:nvCxnSpPr>
        <p:spPr>
          <a:xfrm>
            <a:off x="4679950" y="4413250"/>
            <a:ext cx="585788" cy="128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>
            <a:cxnSpLocks/>
          </p:cNvCxnSpPr>
          <p:nvPr/>
        </p:nvCxnSpPr>
        <p:spPr>
          <a:xfrm rot="5400000" flipH="1" flipV="1">
            <a:off x="5175250" y="4276725"/>
            <a:ext cx="368300" cy="1778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cxnSpLocks noChangeAspect="1"/>
          </p:cNvCxnSpPr>
          <p:nvPr/>
        </p:nvCxnSpPr>
        <p:spPr>
          <a:xfrm>
            <a:off x="4864100" y="4054475"/>
            <a:ext cx="585788" cy="128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>
            <a:cxnSpLocks/>
          </p:cNvCxnSpPr>
          <p:nvPr/>
        </p:nvCxnSpPr>
        <p:spPr>
          <a:xfrm rot="5400000" flipH="1" flipV="1">
            <a:off x="4587875" y="4149725"/>
            <a:ext cx="368300" cy="1778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cxnSpLocks/>
          </p:cNvCxnSpPr>
          <p:nvPr/>
        </p:nvCxnSpPr>
        <p:spPr>
          <a:xfrm flipV="1">
            <a:off x="4651375" y="4040188"/>
            <a:ext cx="488950" cy="2190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>
            <a:cxnSpLocks/>
          </p:cNvCxnSpPr>
          <p:nvPr/>
        </p:nvCxnSpPr>
        <p:spPr>
          <a:xfrm>
            <a:off x="5143500" y="4040188"/>
            <a:ext cx="346075" cy="3333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cxnSpLocks noChangeAspect="1"/>
          </p:cNvCxnSpPr>
          <p:nvPr/>
        </p:nvCxnSpPr>
        <p:spPr>
          <a:xfrm>
            <a:off x="4645025" y="4249738"/>
            <a:ext cx="365125" cy="35083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>
            <a:cxnSpLocks/>
          </p:cNvCxnSpPr>
          <p:nvPr/>
        </p:nvCxnSpPr>
        <p:spPr>
          <a:xfrm flipV="1">
            <a:off x="5010150" y="4376738"/>
            <a:ext cx="488950" cy="2190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3" name="Oval 232"/>
          <p:cNvSpPr>
            <a:spLocks noChangeAspect="1"/>
          </p:cNvSpPr>
          <p:nvPr/>
        </p:nvSpPr>
        <p:spPr>
          <a:xfrm>
            <a:off x="5051946" y="4291542"/>
            <a:ext cx="47939" cy="4527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4" name="Straight Connector 233"/>
          <p:cNvCxnSpPr>
            <a:cxnSpLocks/>
          </p:cNvCxnSpPr>
          <p:nvPr/>
        </p:nvCxnSpPr>
        <p:spPr>
          <a:xfrm>
            <a:off x="4664075" y="4337050"/>
            <a:ext cx="477838" cy="231775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cxnSpLocks/>
          </p:cNvCxnSpPr>
          <p:nvPr/>
        </p:nvCxnSpPr>
        <p:spPr>
          <a:xfrm flipV="1">
            <a:off x="5133447" y="4274609"/>
            <a:ext cx="322262" cy="284163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6" name="TextBox 645"/>
          <p:cNvSpPr txBox="1">
            <a:spLocks noChangeArrowheads="1"/>
          </p:cNvSpPr>
          <p:nvPr/>
        </p:nvSpPr>
        <p:spPr bwMode="auto">
          <a:xfrm>
            <a:off x="4869933" y="3468688"/>
            <a:ext cx="2889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A</a:t>
            </a:r>
            <a:endParaRPr lang="en-US" sz="1200">
              <a:solidFill>
                <a:srgbClr val="000000"/>
              </a:solidFill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237" name="Oval 236"/>
          <p:cNvSpPr>
            <a:spLocks noChangeAspect="1"/>
          </p:cNvSpPr>
          <p:nvPr/>
        </p:nvSpPr>
        <p:spPr>
          <a:xfrm>
            <a:off x="5051946" y="4950884"/>
            <a:ext cx="47939" cy="4527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8" name="Oval 237"/>
          <p:cNvSpPr>
            <a:spLocks noChangeAspect="1"/>
          </p:cNvSpPr>
          <p:nvPr/>
        </p:nvSpPr>
        <p:spPr>
          <a:xfrm>
            <a:off x="5053278" y="3609447"/>
            <a:ext cx="45275" cy="452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9" name="Straight Connector 238"/>
          <p:cNvCxnSpPr>
            <a:cxnSpLocks/>
          </p:cNvCxnSpPr>
          <p:nvPr/>
        </p:nvCxnSpPr>
        <p:spPr>
          <a:xfrm>
            <a:off x="4775200" y="4240213"/>
            <a:ext cx="476250" cy="231775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>
            <a:cxnSpLocks/>
          </p:cNvCxnSpPr>
          <p:nvPr/>
        </p:nvCxnSpPr>
        <p:spPr>
          <a:xfrm>
            <a:off x="4884738" y="4144963"/>
            <a:ext cx="477837" cy="231775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cxnSpLocks/>
          </p:cNvCxnSpPr>
          <p:nvPr/>
        </p:nvCxnSpPr>
        <p:spPr>
          <a:xfrm>
            <a:off x="4994275" y="4048125"/>
            <a:ext cx="477838" cy="231775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>
            <a:cxnSpLocks/>
          </p:cNvCxnSpPr>
          <p:nvPr/>
        </p:nvCxnSpPr>
        <p:spPr>
          <a:xfrm flipV="1">
            <a:off x="4984750" y="4206875"/>
            <a:ext cx="323850" cy="284163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>
            <a:cxnSpLocks/>
          </p:cNvCxnSpPr>
          <p:nvPr/>
        </p:nvCxnSpPr>
        <p:spPr>
          <a:xfrm flipV="1">
            <a:off x="4829175" y="4130675"/>
            <a:ext cx="322263" cy="284163"/>
          </a:xfrm>
          <a:prstGeom prst="line">
            <a:avLst/>
          </a:prstGeom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>
            <a:cxnSpLocks/>
          </p:cNvCxnSpPr>
          <p:nvPr/>
        </p:nvCxnSpPr>
        <p:spPr>
          <a:xfrm flipV="1">
            <a:off x="4676246" y="4058708"/>
            <a:ext cx="322262" cy="284163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>
            <a:cxnSpLocks noChangeAspect="1"/>
          </p:cNvCxnSpPr>
          <p:nvPr/>
        </p:nvCxnSpPr>
        <p:spPr>
          <a:xfrm rot="16200000" flipH="1" flipV="1">
            <a:off x="4783931" y="4491832"/>
            <a:ext cx="73025" cy="87312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>
            <a:cxnSpLocks/>
          </p:cNvCxnSpPr>
          <p:nvPr/>
        </p:nvCxnSpPr>
        <p:spPr>
          <a:xfrm rot="5400000">
            <a:off x="4612481" y="4588667"/>
            <a:ext cx="141288" cy="0"/>
          </a:xfrm>
          <a:prstGeom prst="straightConnector1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>
            <a:cxnSpLocks/>
          </p:cNvCxnSpPr>
          <p:nvPr/>
        </p:nvCxnSpPr>
        <p:spPr>
          <a:xfrm rot="5400000">
            <a:off x="5368131" y="4506119"/>
            <a:ext cx="141288" cy="0"/>
          </a:xfrm>
          <a:prstGeom prst="straightConnector1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9" name="TextBox 645"/>
          <p:cNvSpPr txBox="1">
            <a:spLocks noChangeArrowheads="1"/>
          </p:cNvSpPr>
          <p:nvPr/>
        </p:nvSpPr>
        <p:spPr bwMode="auto">
          <a:xfrm>
            <a:off x="5400675" y="4340227"/>
            <a:ext cx="3214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i="1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y</a:t>
            </a:r>
            <a:r>
              <a:rPr lang="en-US" sz="1200" baseline="-25000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0</a:t>
            </a:r>
            <a:endParaRPr lang="en-US" sz="1200">
              <a:solidFill>
                <a:srgbClr val="000000"/>
              </a:solidFill>
              <a:latin typeface="Times" pitchFamily="32" charset="0"/>
              <a:ea typeface="Times" pitchFamily="32" charset="0"/>
              <a:cs typeface="Times" pitchFamily="32" charset="0"/>
            </a:endParaRPr>
          </a:p>
        </p:txBody>
      </p:sp>
      <p:sp>
        <p:nvSpPr>
          <p:cNvPr id="250" name="TextBox 645"/>
          <p:cNvSpPr txBox="1">
            <a:spLocks noChangeArrowheads="1"/>
          </p:cNvSpPr>
          <p:nvPr/>
        </p:nvSpPr>
        <p:spPr bwMode="auto">
          <a:xfrm>
            <a:off x="4567768" y="4425949"/>
            <a:ext cx="3214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i="1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x</a:t>
            </a:r>
            <a:r>
              <a:rPr lang="en-US" sz="1200" baseline="-25000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0</a:t>
            </a:r>
            <a:endParaRPr lang="en-US" sz="1200">
              <a:solidFill>
                <a:srgbClr val="000000"/>
              </a:solidFill>
              <a:latin typeface="Times" pitchFamily="32" charset="0"/>
              <a:ea typeface="Times" pitchFamily="32" charset="0"/>
              <a:cs typeface="Times" pitchFamily="32" charset="0"/>
            </a:endParaRPr>
          </a:p>
        </p:txBody>
      </p:sp>
      <p:cxnSp>
        <p:nvCxnSpPr>
          <p:cNvPr id="251" name="Straight Connector 250"/>
          <p:cNvCxnSpPr>
            <a:cxnSpLocks/>
          </p:cNvCxnSpPr>
          <p:nvPr/>
        </p:nvCxnSpPr>
        <p:spPr>
          <a:xfrm>
            <a:off x="5372100" y="4460875"/>
            <a:ext cx="107950" cy="49213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2" name="TextBox 645"/>
          <p:cNvSpPr txBox="1">
            <a:spLocks noChangeArrowheads="1"/>
          </p:cNvSpPr>
          <p:nvPr/>
        </p:nvSpPr>
        <p:spPr bwMode="auto">
          <a:xfrm>
            <a:off x="3036888" y="2638425"/>
            <a:ext cx="3442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i="1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x</a:t>
            </a:r>
            <a:r>
              <a:rPr lang="en-US" sz="1200" baseline="-25000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A</a:t>
            </a:r>
            <a:endParaRPr lang="en-US" sz="1200">
              <a:solidFill>
                <a:srgbClr val="000000"/>
              </a:solidFill>
              <a:latin typeface="Times" pitchFamily="32" charset="0"/>
              <a:ea typeface="Times" pitchFamily="32" charset="0"/>
              <a:cs typeface="Times" pitchFamily="32" charset="0"/>
            </a:endParaRPr>
          </a:p>
        </p:txBody>
      </p:sp>
      <p:sp>
        <p:nvSpPr>
          <p:cNvPr id="253" name="TextBox 645"/>
          <p:cNvSpPr txBox="1">
            <a:spLocks noChangeArrowheads="1"/>
          </p:cNvSpPr>
          <p:nvPr/>
        </p:nvSpPr>
        <p:spPr bwMode="auto">
          <a:xfrm>
            <a:off x="3373438" y="2638425"/>
            <a:ext cx="3385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x</a:t>
            </a:r>
            <a:r>
              <a:rPr lang="en-US" sz="1200" baseline="-25000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endParaRPr lang="en-US" sz="1200">
              <a:solidFill>
                <a:srgbClr val="000000"/>
              </a:solidFill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254" name="TextBox 645"/>
          <p:cNvSpPr txBox="1">
            <a:spLocks noChangeArrowheads="1"/>
          </p:cNvSpPr>
          <p:nvPr/>
        </p:nvSpPr>
        <p:spPr bwMode="auto">
          <a:xfrm rot="20641293">
            <a:off x="2404887" y="1892707"/>
            <a:ext cx="5861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r>
              <a:rPr lang="en-US" sz="1200">
                <a:latin typeface="Times" pitchFamily="-108" charset="0"/>
                <a:ea typeface="Times" pitchFamily="-108" charset="0"/>
                <a:cs typeface="Times" pitchFamily="-108" charset="0"/>
              </a:rPr>
              <a:t>(−</a:t>
            </a:r>
            <a:r>
              <a:rPr lang="en-US" sz="1200" i="1">
                <a:latin typeface="Times" pitchFamily="-108" charset="0"/>
                <a:ea typeface="Times" pitchFamily="-108" charset="0"/>
                <a:cs typeface="Times" pitchFamily="-108" charset="0"/>
              </a:rPr>
              <a:t>h</a:t>
            </a:r>
            <a:r>
              <a:rPr lang="en-US" sz="1200">
                <a:latin typeface="Times" pitchFamily="-108" charset="0"/>
                <a:ea typeface="Times" pitchFamily="-108" charset="0"/>
                <a:cs typeface="Times" pitchFamily="-108" charset="0"/>
              </a:rPr>
              <a:t>)</a:t>
            </a:r>
            <a:endParaRPr lang="en-US" sz="1200" i="1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255" name="Rectangle 254"/>
          <p:cNvSpPr/>
          <p:nvPr/>
        </p:nvSpPr>
        <p:spPr>
          <a:xfrm rot="20700000">
            <a:off x="2947988" y="1851025"/>
            <a:ext cx="762000" cy="760413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2947988" y="1851025"/>
            <a:ext cx="762000" cy="7604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57" name="Straight Connector 256"/>
          <p:cNvCxnSpPr/>
          <p:nvPr/>
        </p:nvCxnSpPr>
        <p:spPr>
          <a:xfrm rot="5400000">
            <a:off x="3260725" y="2681288"/>
            <a:ext cx="136525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>
            <a:cxnSpLocks noChangeAspect="1"/>
          </p:cNvCxnSpPr>
          <p:nvPr/>
        </p:nvCxnSpPr>
        <p:spPr>
          <a:xfrm rot="17100000" flipH="1">
            <a:off x="3140868" y="2669382"/>
            <a:ext cx="138113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cxnSpLocks noChangeAspect="1"/>
          </p:cNvCxnSpPr>
          <p:nvPr/>
        </p:nvCxnSpPr>
        <p:spPr>
          <a:xfrm rot="11700000" flipH="1">
            <a:off x="3700463" y="2347913"/>
            <a:ext cx="136525" cy="158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3708400" y="2233613"/>
            <a:ext cx="136525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>
            <a:cxnSpLocks noChangeAspect="1"/>
          </p:cNvCxnSpPr>
          <p:nvPr/>
        </p:nvCxnSpPr>
        <p:spPr>
          <a:xfrm rot="20700000">
            <a:off x="3702050" y="2112963"/>
            <a:ext cx="136525" cy="0"/>
          </a:xfrm>
          <a:prstGeom prst="line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3" name="TextBox 645"/>
          <p:cNvSpPr txBox="1">
            <a:spLocks noChangeArrowheads="1"/>
          </p:cNvSpPr>
          <p:nvPr/>
        </p:nvSpPr>
        <p:spPr bwMode="auto">
          <a:xfrm rot="1047630">
            <a:off x="2652396" y="1490541"/>
            <a:ext cx="5552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i="1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A</a:t>
            </a:r>
            <a:r>
              <a:rPr lang="en-US" sz="1200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(+</a:t>
            </a:r>
            <a:r>
              <a:rPr lang="en-US" sz="1200" i="1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h</a:t>
            </a:r>
            <a:r>
              <a:rPr lang="en-US" sz="1200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)</a:t>
            </a:r>
          </a:p>
        </p:txBody>
      </p:sp>
      <p:sp>
        <p:nvSpPr>
          <p:cNvPr id="264" name="TextBox 645"/>
          <p:cNvSpPr txBox="1">
            <a:spLocks noChangeArrowheads="1"/>
          </p:cNvSpPr>
          <p:nvPr/>
        </p:nvSpPr>
        <p:spPr bwMode="auto">
          <a:xfrm>
            <a:off x="2540005" y="1677988"/>
            <a:ext cx="516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i="1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O</a:t>
            </a:r>
            <a:r>
              <a:rPr lang="en-US" sz="1200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(0)</a:t>
            </a:r>
            <a:endParaRPr lang="en-US" sz="1200" i="1">
              <a:solidFill>
                <a:srgbClr val="000000"/>
              </a:solidFill>
              <a:latin typeface="Times" pitchFamily="32" charset="0"/>
              <a:ea typeface="Times" pitchFamily="32" charset="0"/>
              <a:cs typeface="Times" pitchFamily="32" charset="0"/>
            </a:endParaRPr>
          </a:p>
        </p:txBody>
      </p:sp>
      <p:sp>
        <p:nvSpPr>
          <p:cNvPr id="265" name="TextBox 645"/>
          <p:cNvSpPr txBox="1">
            <a:spLocks noChangeArrowheads="1"/>
          </p:cNvSpPr>
          <p:nvPr/>
        </p:nvSpPr>
        <p:spPr bwMode="auto">
          <a:xfrm>
            <a:off x="3205163" y="2638425"/>
            <a:ext cx="3214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i="1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x</a:t>
            </a:r>
            <a:r>
              <a:rPr lang="en-US" sz="1200" baseline="-25000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0</a:t>
            </a:r>
            <a:endParaRPr lang="en-US" sz="1200">
              <a:solidFill>
                <a:srgbClr val="000000"/>
              </a:solidFill>
              <a:latin typeface="Times" pitchFamily="32" charset="0"/>
              <a:ea typeface="Times" pitchFamily="32" charset="0"/>
              <a:cs typeface="Times" pitchFamily="32" charset="0"/>
            </a:endParaRPr>
          </a:p>
        </p:txBody>
      </p:sp>
      <p:sp>
        <p:nvSpPr>
          <p:cNvPr id="266" name="TextBox 645"/>
          <p:cNvSpPr txBox="1">
            <a:spLocks noChangeArrowheads="1"/>
          </p:cNvSpPr>
          <p:nvPr/>
        </p:nvSpPr>
        <p:spPr bwMode="auto">
          <a:xfrm>
            <a:off x="3757613" y="2232025"/>
            <a:ext cx="3442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i="1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y</a:t>
            </a:r>
            <a:r>
              <a:rPr lang="en-US" sz="1200" baseline="-25000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A</a:t>
            </a:r>
            <a:endParaRPr lang="en-US" sz="1200">
              <a:solidFill>
                <a:srgbClr val="000000"/>
              </a:solidFill>
              <a:latin typeface="Times" pitchFamily="32" charset="0"/>
              <a:ea typeface="Times" pitchFamily="32" charset="0"/>
              <a:cs typeface="Times" pitchFamily="32" charset="0"/>
            </a:endParaRPr>
          </a:p>
        </p:txBody>
      </p:sp>
      <p:sp>
        <p:nvSpPr>
          <p:cNvPr id="267" name="TextBox 645"/>
          <p:cNvSpPr txBox="1">
            <a:spLocks noChangeArrowheads="1"/>
          </p:cNvSpPr>
          <p:nvPr/>
        </p:nvSpPr>
        <p:spPr bwMode="auto">
          <a:xfrm>
            <a:off x="3762375" y="1927225"/>
            <a:ext cx="3385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y</a:t>
            </a:r>
            <a:r>
              <a:rPr lang="en-US" sz="1200" baseline="-25000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endParaRPr lang="en-US" sz="1200">
              <a:solidFill>
                <a:srgbClr val="000000"/>
              </a:solidFill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268" name="TextBox 645"/>
          <p:cNvSpPr txBox="1">
            <a:spLocks noChangeArrowheads="1"/>
          </p:cNvSpPr>
          <p:nvPr/>
        </p:nvSpPr>
        <p:spPr bwMode="auto">
          <a:xfrm>
            <a:off x="3776663" y="2092325"/>
            <a:ext cx="3214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i="1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y</a:t>
            </a:r>
            <a:r>
              <a:rPr lang="en-US" sz="1200" baseline="-25000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0</a:t>
            </a:r>
            <a:endParaRPr lang="en-US" sz="1200">
              <a:solidFill>
                <a:srgbClr val="000000"/>
              </a:solidFill>
              <a:latin typeface="Times" pitchFamily="32" charset="0"/>
              <a:ea typeface="Times" pitchFamily="32" charset="0"/>
              <a:cs typeface="Times" pitchFamily="32" charset="0"/>
            </a:endParaRPr>
          </a:p>
        </p:txBody>
      </p:sp>
      <p:sp>
        <p:nvSpPr>
          <p:cNvPr id="269" name="Rectangle 268"/>
          <p:cNvSpPr/>
          <p:nvPr/>
        </p:nvSpPr>
        <p:spPr>
          <a:xfrm rot="900000" flipH="1">
            <a:off x="2947988" y="1851025"/>
            <a:ext cx="762000" cy="760413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0" name="Rectangle 269"/>
          <p:cNvSpPr/>
          <p:nvPr/>
        </p:nvSpPr>
        <p:spPr>
          <a:xfrm rot="20700000">
            <a:off x="4681538" y="1824038"/>
            <a:ext cx="762000" cy="760412"/>
          </a:xfrm>
          <a:prstGeom prst="rect">
            <a:avLst/>
          </a:prstGeom>
          <a:solidFill>
            <a:srgbClr val="7F7F7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4681538" y="1824038"/>
            <a:ext cx="762000" cy="7604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2" name="TextBox 566"/>
          <p:cNvSpPr txBox="1">
            <a:spLocks noChangeArrowheads="1"/>
          </p:cNvSpPr>
          <p:nvPr/>
        </p:nvSpPr>
        <p:spPr bwMode="auto">
          <a:xfrm>
            <a:off x="4986338" y="2068513"/>
            <a:ext cx="3243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i="1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O</a:t>
            </a:r>
          </a:p>
        </p:txBody>
      </p:sp>
      <p:sp>
        <p:nvSpPr>
          <p:cNvPr id="273" name="TextBox 409"/>
          <p:cNvSpPr txBox="1">
            <a:spLocks noChangeArrowheads="1"/>
          </p:cNvSpPr>
          <p:nvPr/>
        </p:nvSpPr>
        <p:spPr bwMode="auto">
          <a:xfrm rot="773935">
            <a:off x="5463448" y="1875245"/>
            <a:ext cx="6835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i="1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A</a:t>
            </a:r>
            <a:r>
              <a:rPr lang="en-US" sz="1200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(+θ/2)</a:t>
            </a:r>
          </a:p>
        </p:txBody>
      </p:sp>
      <p:cxnSp>
        <p:nvCxnSpPr>
          <p:cNvPr id="274" name="Straight Connector 273"/>
          <p:cNvCxnSpPr/>
          <p:nvPr/>
        </p:nvCxnSpPr>
        <p:spPr>
          <a:xfrm rot="5400000">
            <a:off x="4559301" y="2197100"/>
            <a:ext cx="760412" cy="1587"/>
          </a:xfrm>
          <a:prstGeom prst="line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rot="5400000">
            <a:off x="4811713" y="2197100"/>
            <a:ext cx="760412" cy="1588"/>
          </a:xfrm>
          <a:prstGeom prst="line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rot="10800000">
            <a:off x="4684713" y="2084388"/>
            <a:ext cx="762000" cy="1587"/>
          </a:xfrm>
          <a:prstGeom prst="line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rot="10800000">
            <a:off x="4684713" y="2336800"/>
            <a:ext cx="76200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8" name="Oval 277"/>
          <p:cNvSpPr>
            <a:spLocks noChangeAspect="1"/>
          </p:cNvSpPr>
          <p:nvPr/>
        </p:nvSpPr>
        <p:spPr bwMode="auto">
          <a:xfrm rot="5400000">
            <a:off x="5040313" y="2189163"/>
            <a:ext cx="36512" cy="3651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04040"/>
              </a:solidFill>
            </a:endParaRPr>
          </a:p>
        </p:txBody>
      </p:sp>
      <p:sp>
        <p:nvSpPr>
          <p:cNvPr id="279" name="Rectangle 278"/>
          <p:cNvSpPr/>
          <p:nvPr/>
        </p:nvSpPr>
        <p:spPr>
          <a:xfrm rot="900000" flipH="1">
            <a:off x="4681538" y="1824038"/>
            <a:ext cx="762000" cy="76041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80" name="Straight Connector 279"/>
          <p:cNvCxnSpPr>
            <a:cxnSpLocks noChangeAspect="1"/>
          </p:cNvCxnSpPr>
          <p:nvPr/>
        </p:nvCxnSpPr>
        <p:spPr bwMode="auto">
          <a:xfrm rot="5400000">
            <a:off x="4850607" y="2442368"/>
            <a:ext cx="171450" cy="49213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>
            <a:cxnSpLocks noChangeAspect="1"/>
          </p:cNvCxnSpPr>
          <p:nvPr/>
        </p:nvCxnSpPr>
        <p:spPr bwMode="auto">
          <a:xfrm rot="16200000" flipH="1">
            <a:off x="5110957" y="2442368"/>
            <a:ext cx="171450" cy="4921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>
            <a:cxnSpLocks noChangeAspect="1"/>
          </p:cNvCxnSpPr>
          <p:nvPr/>
        </p:nvCxnSpPr>
        <p:spPr bwMode="auto">
          <a:xfrm>
            <a:off x="5237163" y="2312988"/>
            <a:ext cx="169862" cy="49212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>
            <a:cxnSpLocks noChangeAspect="1"/>
          </p:cNvCxnSpPr>
          <p:nvPr/>
        </p:nvCxnSpPr>
        <p:spPr bwMode="auto">
          <a:xfrm rot="10800000" flipH="1">
            <a:off x="5237163" y="2055813"/>
            <a:ext cx="169862" cy="49212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4" name="TextBox 566"/>
          <p:cNvSpPr txBox="1">
            <a:spLocks noChangeArrowheads="1"/>
          </p:cNvSpPr>
          <p:nvPr/>
        </p:nvSpPr>
        <p:spPr bwMode="auto">
          <a:xfrm>
            <a:off x="4857750" y="2378075"/>
            <a:ext cx="261610" cy="20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baseline="-25000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A</a:t>
            </a:r>
            <a:endParaRPr lang="en-US" sz="1100">
              <a:solidFill>
                <a:srgbClr val="000000"/>
              </a:solidFill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cxnSp>
        <p:nvCxnSpPr>
          <p:cNvPr id="285" name="Straight Connector 284"/>
          <p:cNvCxnSpPr>
            <a:cxnSpLocks/>
          </p:cNvCxnSpPr>
          <p:nvPr/>
        </p:nvCxnSpPr>
        <p:spPr bwMode="auto">
          <a:xfrm rot="10800000" flipV="1">
            <a:off x="4727575" y="2335213"/>
            <a:ext cx="1524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>
            <a:cxnSpLocks/>
          </p:cNvCxnSpPr>
          <p:nvPr/>
        </p:nvCxnSpPr>
        <p:spPr bwMode="auto">
          <a:xfrm rot="10800000" flipV="1">
            <a:off x="4727575" y="2081213"/>
            <a:ext cx="1524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cxnSpLocks/>
          </p:cNvCxnSpPr>
          <p:nvPr/>
        </p:nvCxnSpPr>
        <p:spPr bwMode="auto">
          <a:xfrm rot="16200000" flipV="1">
            <a:off x="4862513" y="1943100"/>
            <a:ext cx="1524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>
            <a:cxnSpLocks/>
          </p:cNvCxnSpPr>
          <p:nvPr/>
        </p:nvCxnSpPr>
        <p:spPr bwMode="auto">
          <a:xfrm rot="16200000" flipV="1">
            <a:off x="5113338" y="1943100"/>
            <a:ext cx="1524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0" name="TextBox 566"/>
          <p:cNvSpPr txBox="1">
            <a:spLocks noChangeArrowheads="1"/>
          </p:cNvSpPr>
          <p:nvPr/>
        </p:nvSpPr>
        <p:spPr bwMode="auto">
          <a:xfrm>
            <a:off x="5029200" y="2378075"/>
            <a:ext cx="248786" cy="20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baseline="-25000"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endParaRPr lang="en-US" sz="1100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291" name="TextBox 566"/>
          <p:cNvSpPr txBox="1">
            <a:spLocks noChangeArrowheads="1"/>
          </p:cNvSpPr>
          <p:nvPr/>
        </p:nvSpPr>
        <p:spPr bwMode="auto">
          <a:xfrm>
            <a:off x="5262563" y="2003425"/>
            <a:ext cx="248786" cy="20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baseline="-25000"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endParaRPr lang="en-US" sz="1100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292" name="TextBox 566"/>
          <p:cNvSpPr txBox="1">
            <a:spLocks noChangeArrowheads="1"/>
          </p:cNvSpPr>
          <p:nvPr/>
        </p:nvSpPr>
        <p:spPr bwMode="auto">
          <a:xfrm>
            <a:off x="4914900" y="1766888"/>
            <a:ext cx="30221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ξ</a:t>
            </a:r>
            <a:r>
              <a:rPr lang="en-US" sz="1100" baseline="-25000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1</a:t>
            </a:r>
            <a:endParaRPr lang="en-US" sz="1100">
              <a:solidFill>
                <a:srgbClr val="000000"/>
              </a:solidFill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cxnSp>
        <p:nvCxnSpPr>
          <p:cNvPr id="293" name="Straight Connector 292"/>
          <p:cNvCxnSpPr/>
          <p:nvPr/>
        </p:nvCxnSpPr>
        <p:spPr>
          <a:xfrm>
            <a:off x="5456238" y="2206625"/>
            <a:ext cx="138112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4" name="TextBox 645"/>
          <p:cNvSpPr txBox="1">
            <a:spLocks noChangeArrowheads="1"/>
          </p:cNvSpPr>
          <p:nvPr/>
        </p:nvSpPr>
        <p:spPr bwMode="auto">
          <a:xfrm>
            <a:off x="5524500" y="2065338"/>
            <a:ext cx="3214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i="1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y</a:t>
            </a:r>
            <a:r>
              <a:rPr lang="en-US" sz="1200" baseline="-25000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0</a:t>
            </a:r>
            <a:endParaRPr lang="en-US" sz="1200">
              <a:solidFill>
                <a:srgbClr val="000000"/>
              </a:solidFill>
              <a:latin typeface="Times" pitchFamily="32" charset="0"/>
              <a:ea typeface="Times" pitchFamily="32" charset="0"/>
              <a:cs typeface="Times" pitchFamily="32" charset="0"/>
            </a:endParaRPr>
          </a:p>
        </p:txBody>
      </p:sp>
      <p:cxnSp>
        <p:nvCxnSpPr>
          <p:cNvPr id="295" name="Straight Connector 294"/>
          <p:cNvCxnSpPr/>
          <p:nvPr/>
        </p:nvCxnSpPr>
        <p:spPr>
          <a:xfrm rot="5400000">
            <a:off x="5002212" y="2673351"/>
            <a:ext cx="136525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6" name="TextBox 645"/>
          <p:cNvSpPr txBox="1">
            <a:spLocks noChangeArrowheads="1"/>
          </p:cNvSpPr>
          <p:nvPr/>
        </p:nvSpPr>
        <p:spPr bwMode="auto">
          <a:xfrm>
            <a:off x="4946650" y="2630488"/>
            <a:ext cx="3214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i="1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x</a:t>
            </a:r>
            <a:r>
              <a:rPr lang="en-US" sz="1200" baseline="-25000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0</a:t>
            </a:r>
            <a:endParaRPr lang="en-US" sz="1200">
              <a:solidFill>
                <a:srgbClr val="000000"/>
              </a:solidFill>
              <a:latin typeface="Times" pitchFamily="32" charset="0"/>
              <a:ea typeface="Times" pitchFamily="32" charset="0"/>
              <a:cs typeface="Times" pitchFamily="32" charset="0"/>
            </a:endParaRPr>
          </a:p>
        </p:txBody>
      </p:sp>
      <p:sp>
        <p:nvSpPr>
          <p:cNvPr id="297" name="TextBox 409"/>
          <p:cNvSpPr txBox="1">
            <a:spLocks noChangeArrowheads="1"/>
          </p:cNvSpPr>
          <p:nvPr/>
        </p:nvSpPr>
        <p:spPr bwMode="auto">
          <a:xfrm rot="20772774">
            <a:off x="5258664" y="1467789"/>
            <a:ext cx="6835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r>
              <a:rPr lang="en-US" sz="1200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(−θ/2)</a:t>
            </a:r>
          </a:p>
        </p:txBody>
      </p:sp>
      <p:sp>
        <p:nvSpPr>
          <p:cNvPr id="298" name="TextBox 409"/>
          <p:cNvSpPr txBox="1">
            <a:spLocks noChangeArrowheads="1"/>
          </p:cNvSpPr>
          <p:nvPr/>
        </p:nvSpPr>
        <p:spPr bwMode="auto">
          <a:xfrm>
            <a:off x="5385329" y="1648357"/>
            <a:ext cx="4855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i="1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O</a:t>
            </a:r>
            <a:r>
              <a:rPr lang="en-US" sz="1200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(0)</a:t>
            </a:r>
          </a:p>
        </p:txBody>
      </p:sp>
      <p:sp>
        <p:nvSpPr>
          <p:cNvPr id="299" name="Rectangle 298"/>
          <p:cNvSpPr/>
          <p:nvPr/>
        </p:nvSpPr>
        <p:spPr>
          <a:xfrm rot="20700000">
            <a:off x="6126163" y="2841625"/>
            <a:ext cx="762000" cy="762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6126163" y="2841625"/>
            <a:ext cx="7620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1" name="TextBox 566"/>
          <p:cNvSpPr txBox="1">
            <a:spLocks noChangeArrowheads="1"/>
          </p:cNvSpPr>
          <p:nvPr/>
        </p:nvSpPr>
        <p:spPr bwMode="auto">
          <a:xfrm>
            <a:off x="6346825" y="2808288"/>
            <a:ext cx="35137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ξ</a:t>
            </a:r>
            <a:r>
              <a:rPr lang="en-US" sz="1100" baseline="-25000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1g</a:t>
            </a:r>
            <a:endParaRPr lang="en-US" sz="1100">
              <a:solidFill>
                <a:srgbClr val="000000"/>
              </a:solidFill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302" name="TextBox 566"/>
          <p:cNvSpPr txBox="1">
            <a:spLocks noChangeArrowheads="1"/>
          </p:cNvSpPr>
          <p:nvPr/>
        </p:nvSpPr>
        <p:spPr bwMode="auto">
          <a:xfrm>
            <a:off x="6430963" y="3087688"/>
            <a:ext cx="3243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i="1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O</a:t>
            </a:r>
          </a:p>
        </p:txBody>
      </p:sp>
      <p:cxnSp>
        <p:nvCxnSpPr>
          <p:cNvPr id="308" name="Straight Connector 307"/>
          <p:cNvCxnSpPr/>
          <p:nvPr/>
        </p:nvCxnSpPr>
        <p:spPr>
          <a:xfrm rot="5400000">
            <a:off x="6003132" y="3215481"/>
            <a:ext cx="762000" cy="1587"/>
          </a:xfrm>
          <a:prstGeom prst="line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 rot="5400000">
            <a:off x="6255544" y="3215481"/>
            <a:ext cx="762000" cy="1588"/>
          </a:xfrm>
          <a:prstGeom prst="line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rot="10800000">
            <a:off x="6129338" y="3101975"/>
            <a:ext cx="762000" cy="1588"/>
          </a:xfrm>
          <a:prstGeom prst="line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 rot="10800000">
            <a:off x="6129338" y="3354388"/>
            <a:ext cx="762000" cy="1587"/>
          </a:xfrm>
          <a:prstGeom prst="line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2" name="Oval 311"/>
          <p:cNvSpPr>
            <a:spLocks noChangeAspect="1"/>
          </p:cNvSpPr>
          <p:nvPr/>
        </p:nvSpPr>
        <p:spPr bwMode="auto">
          <a:xfrm rot="5400000">
            <a:off x="6484938" y="3208338"/>
            <a:ext cx="36512" cy="3651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404040"/>
              </a:solidFill>
            </a:endParaRPr>
          </a:p>
        </p:txBody>
      </p:sp>
      <p:sp>
        <p:nvSpPr>
          <p:cNvPr id="316" name="Rectangle 315"/>
          <p:cNvSpPr/>
          <p:nvPr/>
        </p:nvSpPr>
        <p:spPr>
          <a:xfrm rot="900000" flipH="1">
            <a:off x="6126163" y="2841625"/>
            <a:ext cx="762000" cy="762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7" name="Straight Connector 316"/>
          <p:cNvCxnSpPr>
            <a:cxnSpLocks/>
          </p:cNvCxnSpPr>
          <p:nvPr/>
        </p:nvCxnSpPr>
        <p:spPr bwMode="auto">
          <a:xfrm rot="5400000">
            <a:off x="6297613" y="3498850"/>
            <a:ext cx="17145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>
            <a:cxnSpLocks/>
          </p:cNvCxnSpPr>
          <p:nvPr/>
        </p:nvCxnSpPr>
        <p:spPr bwMode="auto">
          <a:xfrm rot="16200000" flipH="1">
            <a:off x="6550025" y="3498850"/>
            <a:ext cx="17145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>
            <a:cxnSpLocks/>
          </p:cNvCxnSpPr>
          <p:nvPr/>
        </p:nvCxnSpPr>
        <p:spPr bwMode="auto">
          <a:xfrm>
            <a:off x="6688138" y="3357563"/>
            <a:ext cx="17145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>
            <a:cxnSpLocks/>
          </p:cNvCxnSpPr>
          <p:nvPr/>
        </p:nvCxnSpPr>
        <p:spPr bwMode="auto">
          <a:xfrm rot="10800000" flipH="1">
            <a:off x="6688138" y="3103563"/>
            <a:ext cx="17145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1" name="TextBox 566"/>
          <p:cNvSpPr txBox="1">
            <a:spLocks noChangeArrowheads="1"/>
          </p:cNvSpPr>
          <p:nvPr/>
        </p:nvSpPr>
        <p:spPr bwMode="auto">
          <a:xfrm>
            <a:off x="6340475" y="3341688"/>
            <a:ext cx="3642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r>
              <a:rPr lang="en-US" sz="1100" baseline="-25000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1g</a:t>
            </a:r>
            <a:endParaRPr lang="en-US" sz="1100">
              <a:solidFill>
                <a:srgbClr val="000000"/>
              </a:solidFill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cxnSp>
        <p:nvCxnSpPr>
          <p:cNvPr id="322" name="Straight Connector 321"/>
          <p:cNvCxnSpPr>
            <a:cxnSpLocks/>
          </p:cNvCxnSpPr>
          <p:nvPr/>
        </p:nvCxnSpPr>
        <p:spPr bwMode="auto">
          <a:xfrm rot="10800000" flipV="1">
            <a:off x="6156325" y="3103563"/>
            <a:ext cx="1524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cxnSpLocks/>
          </p:cNvCxnSpPr>
          <p:nvPr/>
        </p:nvCxnSpPr>
        <p:spPr bwMode="auto">
          <a:xfrm rot="16200000" flipV="1">
            <a:off x="6307138" y="2965450"/>
            <a:ext cx="1524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cxnSpLocks/>
          </p:cNvCxnSpPr>
          <p:nvPr/>
        </p:nvCxnSpPr>
        <p:spPr bwMode="auto">
          <a:xfrm rot="16200000" flipV="1">
            <a:off x="6557963" y="2965450"/>
            <a:ext cx="1524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5" name="TextBox 566"/>
          <p:cNvSpPr txBox="1">
            <a:spLocks noChangeArrowheads="1"/>
          </p:cNvSpPr>
          <p:nvPr/>
        </p:nvSpPr>
        <p:spPr bwMode="auto">
          <a:xfrm>
            <a:off x="6586538" y="3067050"/>
            <a:ext cx="3642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r>
              <a:rPr lang="en-US" sz="1100" baseline="-25000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2g</a:t>
            </a:r>
            <a:endParaRPr lang="en-US" sz="1100">
              <a:solidFill>
                <a:srgbClr val="000000"/>
              </a:solidFill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326" name="TextBox 566"/>
          <p:cNvSpPr txBox="1">
            <a:spLocks noChangeArrowheads="1"/>
          </p:cNvSpPr>
          <p:nvPr/>
        </p:nvSpPr>
        <p:spPr bwMode="auto">
          <a:xfrm>
            <a:off x="6092825" y="3067050"/>
            <a:ext cx="35137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ξ</a:t>
            </a:r>
            <a:r>
              <a:rPr lang="en-US" sz="1100" baseline="-25000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2g</a:t>
            </a:r>
            <a:endParaRPr lang="en-US" sz="1100">
              <a:solidFill>
                <a:srgbClr val="000000"/>
              </a:solidFill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cxnSp>
        <p:nvCxnSpPr>
          <p:cNvPr id="327" name="Straight Connector 326"/>
          <p:cNvCxnSpPr/>
          <p:nvPr/>
        </p:nvCxnSpPr>
        <p:spPr>
          <a:xfrm>
            <a:off x="6900863" y="3225800"/>
            <a:ext cx="138112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8" name="TextBox 645"/>
          <p:cNvSpPr txBox="1">
            <a:spLocks noChangeArrowheads="1"/>
          </p:cNvSpPr>
          <p:nvPr/>
        </p:nvSpPr>
        <p:spPr bwMode="auto">
          <a:xfrm>
            <a:off x="6969125" y="3082925"/>
            <a:ext cx="3214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i="1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y</a:t>
            </a:r>
            <a:r>
              <a:rPr lang="en-US" sz="1200" baseline="-25000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0</a:t>
            </a:r>
            <a:endParaRPr lang="en-US" sz="1200">
              <a:solidFill>
                <a:srgbClr val="000000"/>
              </a:solidFill>
              <a:latin typeface="Times" pitchFamily="32" charset="0"/>
              <a:ea typeface="Times" pitchFamily="32" charset="0"/>
              <a:cs typeface="Times" pitchFamily="32" charset="0"/>
            </a:endParaRPr>
          </a:p>
        </p:txBody>
      </p:sp>
      <p:cxnSp>
        <p:nvCxnSpPr>
          <p:cNvPr id="329" name="Straight Connector 328"/>
          <p:cNvCxnSpPr/>
          <p:nvPr/>
        </p:nvCxnSpPr>
        <p:spPr>
          <a:xfrm rot="5400000">
            <a:off x="6446043" y="3691732"/>
            <a:ext cx="138113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0" name="TextBox 645"/>
          <p:cNvSpPr txBox="1">
            <a:spLocks noChangeArrowheads="1"/>
          </p:cNvSpPr>
          <p:nvPr/>
        </p:nvSpPr>
        <p:spPr bwMode="auto">
          <a:xfrm>
            <a:off x="6391275" y="3648075"/>
            <a:ext cx="3214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i="1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x</a:t>
            </a:r>
            <a:r>
              <a:rPr lang="en-US" sz="1200" baseline="-25000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0</a:t>
            </a:r>
            <a:endParaRPr lang="en-US" sz="1200">
              <a:solidFill>
                <a:srgbClr val="000000"/>
              </a:solidFill>
              <a:latin typeface="Times" pitchFamily="32" charset="0"/>
              <a:ea typeface="Times" pitchFamily="32" charset="0"/>
              <a:cs typeface="Times" pitchFamily="32" charset="0"/>
            </a:endParaRPr>
          </a:p>
        </p:txBody>
      </p:sp>
      <p:cxnSp>
        <p:nvCxnSpPr>
          <p:cNvPr id="336" name="Straight Connector 335"/>
          <p:cNvCxnSpPr>
            <a:cxnSpLocks/>
          </p:cNvCxnSpPr>
          <p:nvPr/>
        </p:nvCxnSpPr>
        <p:spPr bwMode="auto">
          <a:xfrm rot="10800000" flipV="1">
            <a:off x="6156325" y="3355975"/>
            <a:ext cx="1524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7" name="TextBox 566"/>
          <p:cNvSpPr txBox="1">
            <a:spLocks noChangeArrowheads="1"/>
          </p:cNvSpPr>
          <p:nvPr/>
        </p:nvSpPr>
        <p:spPr bwMode="auto">
          <a:xfrm>
            <a:off x="4624388" y="2055813"/>
            <a:ext cx="31290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ξ</a:t>
            </a:r>
            <a:r>
              <a:rPr lang="en-US" sz="1100" baseline="-25000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2</a:t>
            </a:r>
            <a:endParaRPr lang="en-US" sz="1100">
              <a:solidFill>
                <a:srgbClr val="000000"/>
              </a:solidFill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341" name="TextBox 566"/>
          <p:cNvSpPr txBox="1">
            <a:spLocks noChangeArrowheads="1"/>
          </p:cNvSpPr>
          <p:nvPr/>
        </p:nvSpPr>
        <p:spPr bwMode="auto">
          <a:xfrm>
            <a:off x="5130800" y="2057400"/>
            <a:ext cx="31290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r>
              <a:rPr lang="en-US" sz="1100" baseline="-25000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2</a:t>
            </a:r>
            <a:endParaRPr lang="en-US" sz="1100">
              <a:solidFill>
                <a:srgbClr val="000000"/>
              </a:solidFill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338" name="TextBox 566"/>
          <p:cNvSpPr txBox="1">
            <a:spLocks noChangeArrowheads="1"/>
          </p:cNvSpPr>
          <p:nvPr/>
        </p:nvSpPr>
        <p:spPr bwMode="auto">
          <a:xfrm>
            <a:off x="4905375" y="2273300"/>
            <a:ext cx="3101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r>
              <a:rPr lang="en-US" sz="1100" baseline="-25000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1</a:t>
            </a:r>
            <a:endParaRPr lang="en-US" sz="1100">
              <a:solidFill>
                <a:srgbClr val="000000"/>
              </a:solidFill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339" name="TextBox 566"/>
          <p:cNvSpPr txBox="1">
            <a:spLocks noChangeArrowheads="1"/>
          </p:cNvSpPr>
          <p:nvPr/>
        </p:nvSpPr>
        <p:spPr bwMode="auto">
          <a:xfrm>
            <a:off x="4752975" y="2139950"/>
            <a:ext cx="261610" cy="20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baseline="-25000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A</a:t>
            </a:r>
            <a:endParaRPr lang="en-US" sz="1100">
              <a:solidFill>
                <a:srgbClr val="000000"/>
              </a:solidFill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340" name="TextBox 566"/>
          <p:cNvSpPr txBox="1">
            <a:spLocks noChangeArrowheads="1"/>
          </p:cNvSpPr>
          <p:nvPr/>
        </p:nvSpPr>
        <p:spPr bwMode="auto">
          <a:xfrm>
            <a:off x="4752975" y="1997075"/>
            <a:ext cx="248786" cy="20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baseline="-25000"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endParaRPr lang="en-US" sz="1100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342" name="TextBox 566"/>
          <p:cNvSpPr txBox="1">
            <a:spLocks noChangeArrowheads="1"/>
          </p:cNvSpPr>
          <p:nvPr/>
        </p:nvSpPr>
        <p:spPr bwMode="auto">
          <a:xfrm>
            <a:off x="4864100" y="1866900"/>
            <a:ext cx="261610" cy="20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baseline="-25000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A</a:t>
            </a:r>
            <a:endParaRPr lang="en-US" sz="1100">
              <a:solidFill>
                <a:srgbClr val="000000"/>
              </a:solidFill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343" name="TextBox 566"/>
          <p:cNvSpPr txBox="1">
            <a:spLocks noChangeArrowheads="1"/>
          </p:cNvSpPr>
          <p:nvPr/>
        </p:nvSpPr>
        <p:spPr bwMode="auto">
          <a:xfrm>
            <a:off x="5027613" y="1866900"/>
            <a:ext cx="248786" cy="20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baseline="-25000"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endParaRPr lang="en-US" sz="1100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354" name="TextBox 409"/>
          <p:cNvSpPr txBox="1">
            <a:spLocks noChangeArrowheads="1"/>
          </p:cNvSpPr>
          <p:nvPr/>
        </p:nvSpPr>
        <p:spPr bwMode="auto">
          <a:xfrm rot="773935">
            <a:off x="6920242" y="2876429"/>
            <a:ext cx="6835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i="1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A</a:t>
            </a:r>
            <a:r>
              <a:rPr lang="en-US" sz="1200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(+θ/2)</a:t>
            </a:r>
          </a:p>
        </p:txBody>
      </p:sp>
      <p:sp>
        <p:nvSpPr>
          <p:cNvPr id="355" name="TextBox 409"/>
          <p:cNvSpPr txBox="1">
            <a:spLocks noChangeArrowheads="1"/>
          </p:cNvSpPr>
          <p:nvPr/>
        </p:nvSpPr>
        <p:spPr bwMode="auto">
          <a:xfrm rot="20772774">
            <a:off x="6698521" y="2490138"/>
            <a:ext cx="6835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r>
              <a:rPr lang="en-US" sz="1200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(−θ/2)</a:t>
            </a:r>
          </a:p>
        </p:txBody>
      </p:sp>
      <p:sp>
        <p:nvSpPr>
          <p:cNvPr id="356" name="TextBox 409"/>
          <p:cNvSpPr txBox="1">
            <a:spLocks noChangeArrowheads="1"/>
          </p:cNvSpPr>
          <p:nvPr/>
        </p:nvSpPr>
        <p:spPr bwMode="auto">
          <a:xfrm>
            <a:off x="6829424" y="2666473"/>
            <a:ext cx="4855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i="1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O</a:t>
            </a:r>
            <a:r>
              <a:rPr lang="en-US" sz="1200">
                <a:solidFill>
                  <a:srgbClr val="000000"/>
                </a:solidFill>
                <a:latin typeface="Times" pitchFamily="32" charset="0"/>
                <a:ea typeface="Times" pitchFamily="32" charset="0"/>
                <a:cs typeface="Times" pitchFamily="32" charset="0"/>
              </a:rPr>
              <a:t>(0)</a:t>
            </a:r>
          </a:p>
        </p:txBody>
      </p:sp>
      <p:cxnSp>
        <p:nvCxnSpPr>
          <p:cNvPr id="359" name="Straight Connector 358"/>
          <p:cNvCxnSpPr>
            <a:cxnSpLocks noChangeAspect="1"/>
          </p:cNvCxnSpPr>
          <p:nvPr/>
        </p:nvCxnSpPr>
        <p:spPr>
          <a:xfrm rot="5400000" flipH="1" flipV="1">
            <a:off x="4796765" y="3696891"/>
            <a:ext cx="683418" cy="1588"/>
          </a:xfrm>
          <a:prstGeom prst="line">
            <a:avLst/>
          </a:prstGeom>
          <a:ln w="12700" cap="flat" cmpd="sng" algn="ctr">
            <a:solidFill>
              <a:srgbClr val="595959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rot="16200000" flipH="1">
            <a:off x="4667250" y="4260850"/>
            <a:ext cx="6858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1" name="Rectangle 360"/>
          <p:cNvSpPr/>
          <p:nvPr/>
        </p:nvSpPr>
        <p:spPr>
          <a:xfrm>
            <a:off x="5122333" y="4216401"/>
            <a:ext cx="165100" cy="160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TextBox 645"/>
          <p:cNvSpPr txBox="1">
            <a:spLocks noChangeArrowheads="1"/>
          </p:cNvSpPr>
          <p:nvPr/>
        </p:nvSpPr>
        <p:spPr bwMode="auto">
          <a:xfrm>
            <a:off x="5035025" y="4147609"/>
            <a:ext cx="3103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pitchFamily="-108" charset="0"/>
                <a:ea typeface="Times" pitchFamily="-108" charset="0"/>
                <a:cs typeface="Times" pitchFamily="-108" charset="0"/>
              </a:rPr>
              <a:t>O</a:t>
            </a:r>
            <a:endParaRPr lang="en-US" sz="1200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grpSp>
        <p:nvGrpSpPr>
          <p:cNvPr id="365" name="Group 364"/>
          <p:cNvGrpSpPr/>
          <p:nvPr/>
        </p:nvGrpSpPr>
        <p:grpSpPr>
          <a:xfrm>
            <a:off x="4199464" y="2030942"/>
            <a:ext cx="369361" cy="310885"/>
            <a:chOff x="4199464" y="2030942"/>
            <a:chExt cx="369361" cy="310885"/>
          </a:xfrm>
        </p:grpSpPr>
        <p:cxnSp>
          <p:nvCxnSpPr>
            <p:cNvPr id="349" name="Straight Connector 348"/>
            <p:cNvCxnSpPr>
              <a:cxnSpLocks/>
            </p:cNvCxnSpPr>
            <p:nvPr/>
          </p:nvCxnSpPr>
          <p:spPr bwMode="auto">
            <a:xfrm rot="16200000">
              <a:off x="4514057" y="2283619"/>
              <a:ext cx="0" cy="109537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>
              <a:cxnSpLocks/>
            </p:cNvCxnSpPr>
            <p:nvPr/>
          </p:nvCxnSpPr>
          <p:spPr bwMode="auto">
            <a:xfrm rot="16200000">
              <a:off x="4514057" y="2026444"/>
              <a:ext cx="0" cy="109537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TextBox 645"/>
            <p:cNvSpPr txBox="1">
              <a:spLocks noChangeArrowheads="1"/>
            </p:cNvSpPr>
            <p:nvPr/>
          </p:nvSpPr>
          <p:spPr bwMode="auto">
            <a:xfrm>
              <a:off x="4199464" y="2030942"/>
              <a:ext cx="3685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latin typeface="Times" pitchFamily="-108" charset="0"/>
                  <a:ea typeface="Times" pitchFamily="-108" charset="0"/>
                  <a:cs typeface="Times" pitchFamily="-108" charset="0"/>
                </a:rPr>
                <a:t>D</a:t>
              </a:r>
              <a:r>
                <a:rPr lang="en-US" sz="1200" baseline="-25000">
                  <a:latin typeface="Times" pitchFamily="-108" charset="0"/>
                  <a:ea typeface="Times" pitchFamily="-108" charset="0"/>
                  <a:cs typeface="Times" pitchFamily="-108" charset="0"/>
                </a:rPr>
                <a:t>2</a:t>
              </a:r>
              <a:endParaRPr lang="en-US" sz="1200">
                <a:latin typeface="Times" pitchFamily="-108" charset="0"/>
                <a:ea typeface="Times" pitchFamily="-108" charset="0"/>
                <a:cs typeface="Times" pitchFamily="-108" charset="0"/>
              </a:endParaRPr>
            </a:p>
          </p:txBody>
        </p:sp>
        <p:cxnSp>
          <p:nvCxnSpPr>
            <p:cNvPr id="362" name="Straight Arrow Connector 361"/>
            <p:cNvCxnSpPr>
              <a:cxnSpLocks noChangeAspect="1"/>
            </p:cNvCxnSpPr>
            <p:nvPr/>
          </p:nvCxnSpPr>
          <p:spPr>
            <a:xfrm rot="5400000" flipH="1" flipV="1">
              <a:off x="4378089" y="2214061"/>
              <a:ext cx="253944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1" name="Group 370"/>
          <p:cNvGrpSpPr/>
          <p:nvPr/>
        </p:nvGrpSpPr>
        <p:grpSpPr>
          <a:xfrm>
            <a:off x="4904316" y="1344087"/>
            <a:ext cx="368567" cy="364063"/>
            <a:chOff x="4904316" y="1344087"/>
            <a:chExt cx="368567" cy="364063"/>
          </a:xfrm>
        </p:grpSpPr>
        <p:cxnSp>
          <p:nvCxnSpPr>
            <p:cNvPr id="344" name="Straight Connector 343"/>
            <p:cNvCxnSpPr>
              <a:cxnSpLocks/>
            </p:cNvCxnSpPr>
            <p:nvPr/>
          </p:nvCxnSpPr>
          <p:spPr bwMode="auto">
            <a:xfrm>
              <a:off x="4938713" y="1579563"/>
              <a:ext cx="0" cy="128587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>
              <a:cxnSpLocks/>
            </p:cNvCxnSpPr>
            <p:nvPr/>
          </p:nvCxnSpPr>
          <p:spPr bwMode="auto">
            <a:xfrm>
              <a:off x="5195888" y="1579563"/>
              <a:ext cx="0" cy="128587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TextBox 645"/>
            <p:cNvSpPr txBox="1">
              <a:spLocks noChangeArrowheads="1"/>
            </p:cNvSpPr>
            <p:nvPr/>
          </p:nvSpPr>
          <p:spPr bwMode="auto">
            <a:xfrm>
              <a:off x="4904316" y="1344087"/>
              <a:ext cx="3685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latin typeface="Times" pitchFamily="-108" charset="0"/>
                  <a:ea typeface="Times" pitchFamily="-108" charset="0"/>
                  <a:cs typeface="Times" pitchFamily="-108" charset="0"/>
                </a:rPr>
                <a:t>D</a:t>
              </a:r>
              <a:r>
                <a:rPr lang="en-US" sz="1200" baseline="-25000">
                  <a:latin typeface="Times" pitchFamily="-108" charset="0"/>
                  <a:ea typeface="Times" pitchFamily="-108" charset="0"/>
                  <a:cs typeface="Times" pitchFamily="-108" charset="0"/>
                </a:rPr>
                <a:t>1</a:t>
              </a:r>
              <a:endParaRPr lang="en-US" sz="1200">
                <a:latin typeface="Times" pitchFamily="-108" charset="0"/>
                <a:ea typeface="Times" pitchFamily="-108" charset="0"/>
                <a:cs typeface="Times" pitchFamily="-108" charset="0"/>
              </a:endParaRPr>
            </a:p>
          </p:txBody>
        </p:sp>
        <p:cxnSp>
          <p:nvCxnSpPr>
            <p:cNvPr id="364" name="Straight Arrow Connector 363"/>
            <p:cNvCxnSpPr>
              <a:cxnSpLocks noChangeAspect="1"/>
            </p:cNvCxnSpPr>
            <p:nvPr/>
          </p:nvCxnSpPr>
          <p:spPr>
            <a:xfrm rot="10800000" flipH="1" flipV="1">
              <a:off x="4945355" y="1634094"/>
              <a:ext cx="253944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9" name="TextBox 566"/>
          <p:cNvSpPr txBox="1">
            <a:spLocks noChangeArrowheads="1"/>
          </p:cNvSpPr>
          <p:nvPr/>
        </p:nvSpPr>
        <p:spPr bwMode="auto">
          <a:xfrm>
            <a:off x="5259388" y="2136775"/>
            <a:ext cx="261610" cy="20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baseline="-25000">
                <a:solidFill>
                  <a:srgbClr val="000000"/>
                </a:solidFill>
                <a:latin typeface="Times" pitchFamily="-108" charset="0"/>
                <a:ea typeface="Times" pitchFamily="-108" charset="0"/>
                <a:cs typeface="Times" pitchFamily="-108" charset="0"/>
              </a:rPr>
              <a:t>A</a:t>
            </a:r>
            <a:endParaRPr lang="en-US" sz="1100">
              <a:solidFill>
                <a:srgbClr val="000000"/>
              </a:solidFill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grpSp>
        <p:nvGrpSpPr>
          <p:cNvPr id="366" name="Group 365"/>
          <p:cNvGrpSpPr/>
          <p:nvPr/>
        </p:nvGrpSpPr>
        <p:grpSpPr>
          <a:xfrm>
            <a:off x="5643032" y="3042712"/>
            <a:ext cx="369361" cy="310885"/>
            <a:chOff x="4199464" y="2030942"/>
            <a:chExt cx="369361" cy="310885"/>
          </a:xfrm>
        </p:grpSpPr>
        <p:cxnSp>
          <p:nvCxnSpPr>
            <p:cNvPr id="367" name="Straight Connector 366"/>
            <p:cNvCxnSpPr>
              <a:cxnSpLocks/>
            </p:cNvCxnSpPr>
            <p:nvPr/>
          </p:nvCxnSpPr>
          <p:spPr bwMode="auto">
            <a:xfrm rot="16200000">
              <a:off x="4514057" y="2283619"/>
              <a:ext cx="0" cy="109537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>
              <a:cxnSpLocks/>
            </p:cNvCxnSpPr>
            <p:nvPr/>
          </p:nvCxnSpPr>
          <p:spPr bwMode="auto">
            <a:xfrm rot="16200000">
              <a:off x="4514057" y="2026444"/>
              <a:ext cx="0" cy="109537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9" name="TextBox 645"/>
            <p:cNvSpPr txBox="1">
              <a:spLocks noChangeArrowheads="1"/>
            </p:cNvSpPr>
            <p:nvPr/>
          </p:nvSpPr>
          <p:spPr bwMode="auto">
            <a:xfrm>
              <a:off x="4199464" y="2030942"/>
              <a:ext cx="3685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latin typeface="Times" pitchFamily="-108" charset="0"/>
                  <a:ea typeface="Times" pitchFamily="-108" charset="0"/>
                  <a:cs typeface="Times" pitchFamily="-108" charset="0"/>
                </a:rPr>
                <a:t>D</a:t>
              </a:r>
              <a:r>
                <a:rPr lang="en-US" sz="1200" baseline="-25000">
                  <a:latin typeface="Times" pitchFamily="-108" charset="0"/>
                  <a:ea typeface="Times" pitchFamily="-108" charset="0"/>
                  <a:cs typeface="Times" pitchFamily="-108" charset="0"/>
                </a:rPr>
                <a:t>2</a:t>
              </a:r>
              <a:endParaRPr lang="en-US" sz="1200">
                <a:latin typeface="Times" pitchFamily="-108" charset="0"/>
                <a:ea typeface="Times" pitchFamily="-108" charset="0"/>
                <a:cs typeface="Times" pitchFamily="-108" charset="0"/>
              </a:endParaRPr>
            </a:p>
          </p:txBody>
        </p:sp>
        <p:cxnSp>
          <p:nvCxnSpPr>
            <p:cNvPr id="370" name="Straight Arrow Connector 369"/>
            <p:cNvCxnSpPr>
              <a:cxnSpLocks noChangeAspect="1"/>
            </p:cNvCxnSpPr>
            <p:nvPr/>
          </p:nvCxnSpPr>
          <p:spPr>
            <a:xfrm rot="5400000" flipH="1" flipV="1">
              <a:off x="4378089" y="2214061"/>
              <a:ext cx="253944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71"/>
          <p:cNvGrpSpPr/>
          <p:nvPr/>
        </p:nvGrpSpPr>
        <p:grpSpPr>
          <a:xfrm>
            <a:off x="6339416" y="2347385"/>
            <a:ext cx="368567" cy="364063"/>
            <a:chOff x="4904316" y="1344087"/>
            <a:chExt cx="368567" cy="364063"/>
          </a:xfrm>
        </p:grpSpPr>
        <p:cxnSp>
          <p:nvCxnSpPr>
            <p:cNvPr id="373" name="Straight Connector 372"/>
            <p:cNvCxnSpPr>
              <a:cxnSpLocks/>
            </p:cNvCxnSpPr>
            <p:nvPr/>
          </p:nvCxnSpPr>
          <p:spPr bwMode="auto">
            <a:xfrm>
              <a:off x="4938713" y="1579563"/>
              <a:ext cx="0" cy="128587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>
              <a:cxnSpLocks/>
            </p:cNvCxnSpPr>
            <p:nvPr/>
          </p:nvCxnSpPr>
          <p:spPr bwMode="auto">
            <a:xfrm>
              <a:off x="5195888" y="1579563"/>
              <a:ext cx="0" cy="128587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5" name="TextBox 645"/>
            <p:cNvSpPr txBox="1">
              <a:spLocks noChangeArrowheads="1"/>
            </p:cNvSpPr>
            <p:nvPr/>
          </p:nvSpPr>
          <p:spPr bwMode="auto">
            <a:xfrm>
              <a:off x="4904316" y="1344087"/>
              <a:ext cx="3685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1">
                  <a:latin typeface="Times" pitchFamily="-108" charset="0"/>
                  <a:ea typeface="Times" pitchFamily="-108" charset="0"/>
                  <a:cs typeface="Times" pitchFamily="-108" charset="0"/>
                </a:rPr>
                <a:t>D</a:t>
              </a:r>
              <a:r>
                <a:rPr lang="en-US" sz="1200" baseline="-25000">
                  <a:latin typeface="Times" pitchFamily="-108" charset="0"/>
                  <a:ea typeface="Times" pitchFamily="-108" charset="0"/>
                  <a:cs typeface="Times" pitchFamily="-108" charset="0"/>
                </a:rPr>
                <a:t>1</a:t>
              </a:r>
              <a:endParaRPr lang="en-US" sz="1200">
                <a:latin typeface="Times" pitchFamily="-108" charset="0"/>
                <a:ea typeface="Times" pitchFamily="-108" charset="0"/>
                <a:cs typeface="Times" pitchFamily="-108" charset="0"/>
              </a:endParaRPr>
            </a:p>
          </p:txBody>
        </p:sp>
        <p:cxnSp>
          <p:nvCxnSpPr>
            <p:cNvPr id="376" name="Straight Arrow Connector 375"/>
            <p:cNvCxnSpPr>
              <a:cxnSpLocks noChangeAspect="1"/>
            </p:cNvCxnSpPr>
            <p:nvPr/>
          </p:nvCxnSpPr>
          <p:spPr>
            <a:xfrm rot="10800000" flipH="1" flipV="1">
              <a:off x="4945355" y="1634094"/>
              <a:ext cx="253944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" name="Slide Number Placeholder 2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37"/>
          <p:cNvSpPr txBox="1">
            <a:spLocks noChangeArrowheads="1"/>
          </p:cNvSpPr>
          <p:nvPr/>
        </p:nvSpPr>
        <p:spPr bwMode="auto">
          <a:xfrm>
            <a:off x="2476500" y="2298700"/>
            <a:ext cx="3225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pitchFamily="-108" charset="0"/>
                <a:ea typeface="Times" pitchFamily="-108" charset="0"/>
                <a:cs typeface="Times" pitchFamily="-108" charset="0"/>
              </a:rPr>
              <a:t>S</a:t>
            </a:r>
          </a:p>
        </p:txBody>
      </p:sp>
      <p:sp>
        <p:nvSpPr>
          <p:cNvPr id="158" name="TextBox 36"/>
          <p:cNvSpPr txBox="1">
            <a:spLocks noChangeArrowheads="1"/>
          </p:cNvSpPr>
          <p:nvPr/>
        </p:nvSpPr>
        <p:spPr bwMode="auto">
          <a:xfrm>
            <a:off x="2568575" y="2298700"/>
            <a:ext cx="342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pitchFamily="-108" charset="0"/>
                <a:ea typeface="Times" pitchFamily="-108" charset="0"/>
                <a:cs typeface="Times" pitchFamily="-108" charset="0"/>
              </a:rPr>
              <a:t>F</a:t>
            </a:r>
          </a:p>
        </p:txBody>
      </p:sp>
      <p:grpSp>
        <p:nvGrpSpPr>
          <p:cNvPr id="208" name="Group 207"/>
          <p:cNvGrpSpPr/>
          <p:nvPr/>
        </p:nvGrpSpPr>
        <p:grpSpPr>
          <a:xfrm>
            <a:off x="2206625" y="2592388"/>
            <a:ext cx="882650" cy="2516187"/>
            <a:chOff x="2206625" y="2592388"/>
            <a:chExt cx="882650" cy="2516187"/>
          </a:xfrm>
        </p:grpSpPr>
        <p:cxnSp>
          <p:nvCxnSpPr>
            <p:cNvPr id="153" name="Straight Connector 152"/>
            <p:cNvCxnSpPr/>
            <p:nvPr/>
          </p:nvCxnSpPr>
          <p:spPr bwMode="auto">
            <a:xfrm flipV="1">
              <a:off x="2632075" y="5108575"/>
              <a:ext cx="457200" cy="0"/>
            </a:xfrm>
            <a:prstGeom prst="line">
              <a:avLst/>
            </a:prstGeom>
            <a:ln w="28575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7" name="Group 206"/>
            <p:cNvGrpSpPr/>
            <p:nvPr/>
          </p:nvGrpSpPr>
          <p:grpSpPr>
            <a:xfrm>
              <a:off x="2206625" y="2592388"/>
              <a:ext cx="879475" cy="2516187"/>
              <a:chOff x="2206625" y="2592388"/>
              <a:chExt cx="879475" cy="2516187"/>
            </a:xfrm>
          </p:grpSpPr>
          <p:cxnSp>
            <p:nvCxnSpPr>
              <p:cNvPr id="148" name="Straight Connector 147"/>
              <p:cNvCxnSpPr/>
              <p:nvPr/>
            </p:nvCxnSpPr>
            <p:spPr bwMode="auto">
              <a:xfrm rot="5400000" flipV="1">
                <a:off x="968376" y="3848100"/>
                <a:ext cx="2514600" cy="3175"/>
              </a:xfrm>
              <a:prstGeom prst="line">
                <a:avLst/>
              </a:prstGeom>
              <a:ln w="28575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 bwMode="auto">
              <a:xfrm flipV="1">
                <a:off x="2232025" y="5108575"/>
                <a:ext cx="384175" cy="0"/>
              </a:xfrm>
              <a:prstGeom prst="line">
                <a:avLst/>
              </a:prstGeom>
              <a:ln w="28575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 bwMode="auto">
              <a:xfrm flipH="1" flipV="1">
                <a:off x="2206625" y="2593975"/>
                <a:ext cx="384175" cy="0"/>
              </a:xfrm>
              <a:prstGeom prst="line">
                <a:avLst/>
              </a:prstGeom>
              <a:ln w="28575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 bwMode="auto">
              <a:xfrm rot="16200000">
                <a:off x="1815307" y="3850481"/>
                <a:ext cx="2514600" cy="1587"/>
              </a:xfrm>
              <a:prstGeom prst="line">
                <a:avLst/>
              </a:prstGeom>
              <a:ln w="28575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 bwMode="auto">
              <a:xfrm flipH="1" flipV="1">
                <a:off x="2701925" y="2593975"/>
                <a:ext cx="384175" cy="0"/>
              </a:xfrm>
              <a:prstGeom prst="line">
                <a:avLst/>
              </a:prstGeom>
              <a:ln w="28575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7" name="TextBox 71"/>
          <p:cNvSpPr txBox="1">
            <a:spLocks noChangeArrowheads="1"/>
          </p:cNvSpPr>
          <p:nvPr/>
        </p:nvSpPr>
        <p:spPr bwMode="auto">
          <a:xfrm>
            <a:off x="3676650" y="2298700"/>
            <a:ext cx="3225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pitchFamily="-108" charset="0"/>
                <a:ea typeface="Times" pitchFamily="-108" charset="0"/>
                <a:cs typeface="Times" pitchFamily="-108" charset="0"/>
              </a:rPr>
              <a:t>S</a:t>
            </a:r>
          </a:p>
        </p:txBody>
      </p:sp>
      <p:grpSp>
        <p:nvGrpSpPr>
          <p:cNvPr id="129" name="Group 6"/>
          <p:cNvGrpSpPr>
            <a:grpSpLocks/>
          </p:cNvGrpSpPr>
          <p:nvPr/>
        </p:nvGrpSpPr>
        <p:grpSpPr bwMode="auto">
          <a:xfrm>
            <a:off x="2544763" y="2722563"/>
            <a:ext cx="193675" cy="195262"/>
            <a:chOff x="2619027" y="2722659"/>
            <a:chExt cx="195071" cy="195071"/>
          </a:xfrm>
        </p:grpSpPr>
        <p:cxnSp>
          <p:nvCxnSpPr>
            <p:cNvPr id="130" name="Straight Connector 129"/>
            <p:cNvCxnSpPr/>
            <p:nvPr/>
          </p:nvCxnSpPr>
          <p:spPr>
            <a:xfrm rot="5400000">
              <a:off x="2619026" y="2820195"/>
              <a:ext cx="195071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10800000">
              <a:off x="2619027" y="2917730"/>
              <a:ext cx="195071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7"/>
          <p:cNvGrpSpPr>
            <a:grpSpLocks/>
          </p:cNvGrpSpPr>
          <p:nvPr/>
        </p:nvGrpSpPr>
        <p:grpSpPr bwMode="auto">
          <a:xfrm>
            <a:off x="2544763" y="3124200"/>
            <a:ext cx="193675" cy="195263"/>
            <a:chOff x="2619027" y="2722659"/>
            <a:chExt cx="195071" cy="195071"/>
          </a:xfrm>
        </p:grpSpPr>
        <p:cxnSp>
          <p:nvCxnSpPr>
            <p:cNvPr id="133" name="Straight Connector 132"/>
            <p:cNvCxnSpPr/>
            <p:nvPr/>
          </p:nvCxnSpPr>
          <p:spPr>
            <a:xfrm rot="5400000">
              <a:off x="2619026" y="2820195"/>
              <a:ext cx="195071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0800000">
              <a:off x="2619027" y="2917730"/>
              <a:ext cx="195071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0"/>
          <p:cNvGrpSpPr>
            <a:grpSpLocks/>
          </p:cNvGrpSpPr>
          <p:nvPr/>
        </p:nvGrpSpPr>
        <p:grpSpPr bwMode="auto">
          <a:xfrm>
            <a:off x="2544763" y="3525838"/>
            <a:ext cx="193675" cy="195262"/>
            <a:chOff x="2619027" y="2722659"/>
            <a:chExt cx="195071" cy="195071"/>
          </a:xfrm>
        </p:grpSpPr>
        <p:cxnSp>
          <p:nvCxnSpPr>
            <p:cNvPr id="136" name="Straight Connector 135"/>
            <p:cNvCxnSpPr/>
            <p:nvPr/>
          </p:nvCxnSpPr>
          <p:spPr>
            <a:xfrm rot="5400000">
              <a:off x="2619026" y="2820195"/>
              <a:ext cx="195071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0800000">
              <a:off x="2619027" y="2917730"/>
              <a:ext cx="195071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"/>
          <p:cNvGrpSpPr>
            <a:grpSpLocks/>
          </p:cNvGrpSpPr>
          <p:nvPr/>
        </p:nvGrpSpPr>
        <p:grpSpPr bwMode="auto">
          <a:xfrm>
            <a:off x="2544763" y="3927475"/>
            <a:ext cx="193675" cy="195263"/>
            <a:chOff x="2619027" y="2722659"/>
            <a:chExt cx="195071" cy="195071"/>
          </a:xfrm>
        </p:grpSpPr>
        <p:cxnSp>
          <p:nvCxnSpPr>
            <p:cNvPr id="139" name="Straight Connector 138"/>
            <p:cNvCxnSpPr/>
            <p:nvPr/>
          </p:nvCxnSpPr>
          <p:spPr>
            <a:xfrm rot="5400000">
              <a:off x="2619026" y="2820195"/>
              <a:ext cx="195071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>
              <a:off x="2619027" y="2917730"/>
              <a:ext cx="195071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6"/>
          <p:cNvGrpSpPr>
            <a:grpSpLocks/>
          </p:cNvGrpSpPr>
          <p:nvPr/>
        </p:nvGrpSpPr>
        <p:grpSpPr bwMode="auto">
          <a:xfrm>
            <a:off x="2544763" y="4329113"/>
            <a:ext cx="193675" cy="195262"/>
            <a:chOff x="2619027" y="2722659"/>
            <a:chExt cx="195071" cy="195071"/>
          </a:xfrm>
        </p:grpSpPr>
        <p:cxnSp>
          <p:nvCxnSpPr>
            <p:cNvPr id="142" name="Straight Connector 141"/>
            <p:cNvCxnSpPr/>
            <p:nvPr/>
          </p:nvCxnSpPr>
          <p:spPr>
            <a:xfrm rot="5400000">
              <a:off x="2619026" y="2820195"/>
              <a:ext cx="195071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10800000">
              <a:off x="2619027" y="2917730"/>
              <a:ext cx="195071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9"/>
          <p:cNvGrpSpPr>
            <a:grpSpLocks/>
          </p:cNvGrpSpPr>
          <p:nvPr/>
        </p:nvGrpSpPr>
        <p:grpSpPr bwMode="auto">
          <a:xfrm>
            <a:off x="2544763" y="4730750"/>
            <a:ext cx="193675" cy="195263"/>
            <a:chOff x="2619027" y="2722659"/>
            <a:chExt cx="195071" cy="195071"/>
          </a:xfrm>
        </p:grpSpPr>
        <p:cxnSp>
          <p:nvCxnSpPr>
            <p:cNvPr id="145" name="Straight Connector 144"/>
            <p:cNvCxnSpPr/>
            <p:nvPr/>
          </p:nvCxnSpPr>
          <p:spPr>
            <a:xfrm rot="5400000">
              <a:off x="2619026" y="2820195"/>
              <a:ext cx="195071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0800000">
              <a:off x="2619027" y="2917730"/>
              <a:ext cx="195071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Oval 150"/>
          <p:cNvSpPr/>
          <p:nvPr/>
        </p:nvSpPr>
        <p:spPr bwMode="auto">
          <a:xfrm rot="10800000">
            <a:off x="2614613" y="5064125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52" name="Group 31"/>
          <p:cNvGrpSpPr>
            <a:grpSpLocks/>
          </p:cNvGrpSpPr>
          <p:nvPr/>
        </p:nvGrpSpPr>
        <p:grpSpPr bwMode="auto">
          <a:xfrm rot="10800000">
            <a:off x="2571750" y="2552700"/>
            <a:ext cx="157163" cy="76200"/>
            <a:chOff x="2558439" y="5073650"/>
            <a:chExt cx="157163" cy="76200"/>
          </a:xfrm>
        </p:grpSpPr>
        <p:sp>
          <p:nvSpPr>
            <p:cNvPr id="156" name="Oval 28"/>
            <p:cNvSpPr/>
            <p:nvPr/>
          </p:nvSpPr>
          <p:spPr>
            <a:xfrm>
              <a:off x="2639402" y="507365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2558439" y="507365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9" name="TextBox 38"/>
          <p:cNvSpPr txBox="1">
            <a:spLocks noChangeArrowheads="1"/>
          </p:cNvSpPr>
          <p:nvPr/>
        </p:nvSpPr>
        <p:spPr bwMode="auto">
          <a:xfrm>
            <a:off x="2527300" y="5083175"/>
            <a:ext cx="312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pitchFamily="-108" charset="0"/>
                <a:ea typeface="Times" pitchFamily="-108" charset="0"/>
                <a:cs typeface="Times" pitchFamily="-108" charset="0"/>
              </a:rPr>
              <a:t>J</a:t>
            </a:r>
          </a:p>
        </p:txBody>
      </p:sp>
      <p:sp>
        <p:nvSpPr>
          <p:cNvPr id="160" name="TextBox 39"/>
          <p:cNvSpPr txBox="1">
            <a:spLocks noChangeArrowheads="1"/>
          </p:cNvSpPr>
          <p:nvPr/>
        </p:nvSpPr>
        <p:spPr bwMode="auto">
          <a:xfrm>
            <a:off x="2247900" y="3689350"/>
            <a:ext cx="342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pitchFamily="-108" charset="0"/>
                <a:ea typeface="Times" pitchFamily="-108" charset="0"/>
                <a:cs typeface="Times" pitchFamily="-108" charset="0"/>
              </a:rPr>
              <a:t>A</a:t>
            </a:r>
          </a:p>
        </p:txBody>
      </p:sp>
      <p:sp>
        <p:nvSpPr>
          <p:cNvPr id="161" name="TextBox 40"/>
          <p:cNvSpPr txBox="1">
            <a:spLocks noChangeArrowheads="1"/>
          </p:cNvSpPr>
          <p:nvPr/>
        </p:nvSpPr>
        <p:spPr bwMode="auto">
          <a:xfrm>
            <a:off x="2743200" y="3689350"/>
            <a:ext cx="342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</a:p>
        </p:txBody>
      </p:sp>
      <p:sp>
        <p:nvSpPr>
          <p:cNvPr id="162" name="TextBox 41"/>
          <p:cNvSpPr txBox="1">
            <a:spLocks noChangeArrowheads="1"/>
          </p:cNvSpPr>
          <p:nvPr/>
        </p:nvSpPr>
        <p:spPr bwMode="auto">
          <a:xfrm>
            <a:off x="2457450" y="5314950"/>
            <a:ext cx="3940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8" charset="0"/>
                <a:ea typeface="Times" pitchFamily="-108" charset="0"/>
                <a:cs typeface="Times" pitchFamily="-108" charset="0"/>
              </a:rPr>
              <a:t>(</a:t>
            </a:r>
            <a:r>
              <a:rPr lang="en-US" sz="1400" i="1">
                <a:latin typeface="Times" pitchFamily="-108" charset="0"/>
                <a:ea typeface="Times" pitchFamily="-108" charset="0"/>
                <a:cs typeface="Times" pitchFamily="-108" charset="0"/>
              </a:rPr>
              <a:t>a</a:t>
            </a:r>
            <a:r>
              <a:rPr lang="en-US" sz="1400">
                <a:latin typeface="Times" pitchFamily="-108" charset="0"/>
                <a:ea typeface="Times" pitchFamily="-108" charset="0"/>
                <a:cs typeface="Times" pitchFamily="-108" charset="0"/>
              </a:rPr>
              <a:t>)</a:t>
            </a:r>
          </a:p>
        </p:txBody>
      </p:sp>
      <p:sp>
        <p:nvSpPr>
          <p:cNvPr id="163" name="TextBox 75"/>
          <p:cNvSpPr txBox="1">
            <a:spLocks noChangeArrowheads="1"/>
          </p:cNvSpPr>
          <p:nvPr/>
        </p:nvSpPr>
        <p:spPr bwMode="auto">
          <a:xfrm>
            <a:off x="3663950" y="5314950"/>
            <a:ext cx="3940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8" charset="0"/>
                <a:ea typeface="Times" pitchFamily="-108" charset="0"/>
                <a:cs typeface="Times" pitchFamily="-108" charset="0"/>
              </a:rPr>
              <a:t>(</a:t>
            </a:r>
            <a:r>
              <a:rPr lang="en-US" sz="1400" i="1"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r>
              <a:rPr lang="en-US" sz="1400">
                <a:latin typeface="Times" pitchFamily="-108" charset="0"/>
                <a:ea typeface="Times" pitchFamily="-108" charset="0"/>
                <a:cs typeface="Times" pitchFamily="-108" charset="0"/>
              </a:rPr>
              <a:t>)</a:t>
            </a:r>
          </a:p>
        </p:txBody>
      </p:sp>
      <p:sp>
        <p:nvSpPr>
          <p:cNvPr id="164" name="TextBox 76"/>
          <p:cNvSpPr txBox="1">
            <a:spLocks noChangeArrowheads="1"/>
          </p:cNvSpPr>
          <p:nvPr/>
        </p:nvSpPr>
        <p:spPr bwMode="auto">
          <a:xfrm>
            <a:off x="3327400" y="3556000"/>
            <a:ext cx="4155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8" charset="0"/>
                <a:ea typeface="Times" pitchFamily="-108" charset="0"/>
                <a:cs typeface="Times" pitchFamily="-108" charset="0"/>
              </a:rPr>
              <a:t>−</a:t>
            </a:r>
            <a:r>
              <a:rPr lang="en-US" sz="1400" b="1">
                <a:latin typeface="Times" pitchFamily="-108" charset="0"/>
                <a:ea typeface="Times" pitchFamily="-108" charset="0"/>
                <a:cs typeface="Times" pitchFamily="-108" charset="0"/>
              </a:rPr>
              <a:t>V</a:t>
            </a:r>
          </a:p>
        </p:txBody>
      </p:sp>
      <p:grpSp>
        <p:nvGrpSpPr>
          <p:cNvPr id="165" name="Group 42"/>
          <p:cNvGrpSpPr>
            <a:grpSpLocks/>
          </p:cNvGrpSpPr>
          <p:nvPr/>
        </p:nvGrpSpPr>
        <p:grpSpPr bwMode="auto">
          <a:xfrm>
            <a:off x="3763963" y="2725738"/>
            <a:ext cx="193675" cy="195262"/>
            <a:chOff x="2619027" y="2722659"/>
            <a:chExt cx="195071" cy="195071"/>
          </a:xfrm>
        </p:grpSpPr>
        <p:cxnSp>
          <p:nvCxnSpPr>
            <p:cNvPr id="166" name="Straight Connector 165"/>
            <p:cNvCxnSpPr/>
            <p:nvPr/>
          </p:nvCxnSpPr>
          <p:spPr>
            <a:xfrm rot="5400000">
              <a:off x="2619026" y="2820195"/>
              <a:ext cx="195071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10800000">
              <a:off x="2619027" y="2917730"/>
              <a:ext cx="195071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45"/>
          <p:cNvGrpSpPr>
            <a:grpSpLocks/>
          </p:cNvGrpSpPr>
          <p:nvPr/>
        </p:nvGrpSpPr>
        <p:grpSpPr bwMode="auto">
          <a:xfrm>
            <a:off x="3763963" y="3127375"/>
            <a:ext cx="193675" cy="195263"/>
            <a:chOff x="2619027" y="2722659"/>
            <a:chExt cx="195071" cy="195071"/>
          </a:xfrm>
        </p:grpSpPr>
        <p:cxnSp>
          <p:nvCxnSpPr>
            <p:cNvPr id="169" name="Straight Connector 168"/>
            <p:cNvCxnSpPr/>
            <p:nvPr/>
          </p:nvCxnSpPr>
          <p:spPr>
            <a:xfrm rot="5400000">
              <a:off x="2619026" y="2820195"/>
              <a:ext cx="195071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0800000">
              <a:off x="2619027" y="2917730"/>
              <a:ext cx="195071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48"/>
          <p:cNvGrpSpPr>
            <a:grpSpLocks/>
          </p:cNvGrpSpPr>
          <p:nvPr/>
        </p:nvGrpSpPr>
        <p:grpSpPr bwMode="auto">
          <a:xfrm>
            <a:off x="3763963" y="3529013"/>
            <a:ext cx="193675" cy="195262"/>
            <a:chOff x="2619027" y="2722659"/>
            <a:chExt cx="195071" cy="195071"/>
          </a:xfrm>
        </p:grpSpPr>
        <p:cxnSp>
          <p:nvCxnSpPr>
            <p:cNvPr id="172" name="Straight Connector 171"/>
            <p:cNvCxnSpPr/>
            <p:nvPr/>
          </p:nvCxnSpPr>
          <p:spPr>
            <a:xfrm rot="5400000">
              <a:off x="2619026" y="2820195"/>
              <a:ext cx="195071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10800000">
              <a:off x="2619027" y="2917730"/>
              <a:ext cx="195071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51"/>
          <p:cNvGrpSpPr>
            <a:grpSpLocks/>
          </p:cNvGrpSpPr>
          <p:nvPr/>
        </p:nvGrpSpPr>
        <p:grpSpPr bwMode="auto">
          <a:xfrm>
            <a:off x="3763963" y="3930650"/>
            <a:ext cx="193675" cy="195263"/>
            <a:chOff x="2619027" y="2722659"/>
            <a:chExt cx="195071" cy="195071"/>
          </a:xfrm>
        </p:grpSpPr>
        <p:cxnSp>
          <p:nvCxnSpPr>
            <p:cNvPr id="175" name="Straight Connector 174"/>
            <p:cNvCxnSpPr/>
            <p:nvPr/>
          </p:nvCxnSpPr>
          <p:spPr>
            <a:xfrm rot="5400000">
              <a:off x="2619026" y="2820195"/>
              <a:ext cx="195071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10800000">
              <a:off x="2619027" y="2917730"/>
              <a:ext cx="195071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54"/>
          <p:cNvGrpSpPr>
            <a:grpSpLocks/>
          </p:cNvGrpSpPr>
          <p:nvPr/>
        </p:nvGrpSpPr>
        <p:grpSpPr bwMode="auto">
          <a:xfrm>
            <a:off x="3763963" y="4332288"/>
            <a:ext cx="193675" cy="195262"/>
            <a:chOff x="2619027" y="2722659"/>
            <a:chExt cx="195071" cy="195071"/>
          </a:xfrm>
        </p:grpSpPr>
        <p:cxnSp>
          <p:nvCxnSpPr>
            <p:cNvPr id="178" name="Straight Connector 177"/>
            <p:cNvCxnSpPr/>
            <p:nvPr/>
          </p:nvCxnSpPr>
          <p:spPr>
            <a:xfrm rot="5400000">
              <a:off x="2619026" y="2820195"/>
              <a:ext cx="195071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rot="10800000">
              <a:off x="2619027" y="2917730"/>
              <a:ext cx="195071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57"/>
          <p:cNvGrpSpPr>
            <a:grpSpLocks/>
          </p:cNvGrpSpPr>
          <p:nvPr/>
        </p:nvGrpSpPr>
        <p:grpSpPr bwMode="auto">
          <a:xfrm>
            <a:off x="3763963" y="4733925"/>
            <a:ext cx="193675" cy="195263"/>
            <a:chOff x="2619027" y="2722659"/>
            <a:chExt cx="195071" cy="195071"/>
          </a:xfrm>
        </p:grpSpPr>
        <p:cxnSp>
          <p:nvCxnSpPr>
            <p:cNvPr id="181" name="Straight Connector 180"/>
            <p:cNvCxnSpPr/>
            <p:nvPr/>
          </p:nvCxnSpPr>
          <p:spPr>
            <a:xfrm rot="5400000">
              <a:off x="2619026" y="2820195"/>
              <a:ext cx="195071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>
              <a:off x="2619027" y="2917730"/>
              <a:ext cx="195071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4" name="Straight Connector 183"/>
          <p:cNvCxnSpPr/>
          <p:nvPr/>
        </p:nvCxnSpPr>
        <p:spPr bwMode="auto">
          <a:xfrm rot="5400000" flipV="1">
            <a:off x="2550319" y="3852069"/>
            <a:ext cx="2514600" cy="1588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Oval 184"/>
          <p:cNvSpPr/>
          <p:nvPr/>
        </p:nvSpPr>
        <p:spPr bwMode="auto">
          <a:xfrm rot="10800000">
            <a:off x="3825875" y="50673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6" name="Group 64"/>
          <p:cNvGrpSpPr>
            <a:grpSpLocks/>
          </p:cNvGrpSpPr>
          <p:nvPr/>
        </p:nvGrpSpPr>
        <p:grpSpPr bwMode="auto">
          <a:xfrm rot="10800000">
            <a:off x="3783012" y="2555875"/>
            <a:ext cx="157162" cy="76200"/>
            <a:chOff x="2555868" y="5073650"/>
            <a:chExt cx="156795" cy="76200"/>
          </a:xfrm>
        </p:grpSpPr>
        <p:sp>
          <p:nvSpPr>
            <p:cNvPr id="188" name="Oval 187"/>
            <p:cNvSpPr/>
            <p:nvPr/>
          </p:nvSpPr>
          <p:spPr>
            <a:xfrm>
              <a:off x="2636641" y="5073650"/>
              <a:ext cx="76022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2555868" y="5073650"/>
              <a:ext cx="76022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87" name="Straight Connector 186"/>
          <p:cNvCxnSpPr/>
          <p:nvPr/>
        </p:nvCxnSpPr>
        <p:spPr bwMode="auto">
          <a:xfrm rot="16200000">
            <a:off x="2659857" y="3853656"/>
            <a:ext cx="2514600" cy="1587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TextBox 70"/>
          <p:cNvSpPr txBox="1">
            <a:spLocks noChangeArrowheads="1"/>
          </p:cNvSpPr>
          <p:nvPr/>
        </p:nvSpPr>
        <p:spPr bwMode="auto">
          <a:xfrm>
            <a:off x="3775075" y="2298700"/>
            <a:ext cx="342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pitchFamily="-108" charset="0"/>
                <a:ea typeface="Times" pitchFamily="-108" charset="0"/>
                <a:cs typeface="Times" pitchFamily="-108" charset="0"/>
              </a:rPr>
              <a:t>F</a:t>
            </a:r>
          </a:p>
        </p:txBody>
      </p:sp>
      <p:sp>
        <p:nvSpPr>
          <p:cNvPr id="191" name="TextBox 72"/>
          <p:cNvSpPr txBox="1">
            <a:spLocks noChangeArrowheads="1"/>
          </p:cNvSpPr>
          <p:nvPr/>
        </p:nvSpPr>
        <p:spPr bwMode="auto">
          <a:xfrm>
            <a:off x="3714750" y="5083175"/>
            <a:ext cx="312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pitchFamily="-108" charset="0"/>
                <a:ea typeface="Times" pitchFamily="-108" charset="0"/>
                <a:cs typeface="Times" pitchFamily="-108" charset="0"/>
              </a:rPr>
              <a:t>J</a:t>
            </a:r>
          </a:p>
        </p:txBody>
      </p:sp>
      <p:sp>
        <p:nvSpPr>
          <p:cNvPr id="192" name="TextBox 74"/>
          <p:cNvSpPr txBox="1">
            <a:spLocks noChangeArrowheads="1"/>
          </p:cNvSpPr>
          <p:nvPr/>
        </p:nvSpPr>
        <p:spPr bwMode="auto">
          <a:xfrm>
            <a:off x="3956050" y="3556000"/>
            <a:ext cx="3143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Times" pitchFamily="-108" charset="0"/>
                <a:ea typeface="Times" pitchFamily="-108" charset="0"/>
                <a:cs typeface="Times" pitchFamily="-108" charset="0"/>
              </a:rPr>
              <a:t>V</a:t>
            </a:r>
          </a:p>
        </p:txBody>
      </p:sp>
      <p:cxnSp>
        <p:nvCxnSpPr>
          <p:cNvPr id="193" name="Straight Connector 192"/>
          <p:cNvCxnSpPr/>
          <p:nvPr/>
        </p:nvCxnSpPr>
        <p:spPr bwMode="auto">
          <a:xfrm rot="16200000" flipH="1">
            <a:off x="3618707" y="3796506"/>
            <a:ext cx="171450" cy="185737"/>
          </a:xfrm>
          <a:prstGeom prst="line">
            <a:avLst/>
          </a:prstGeom>
          <a:ln w="19050" cap="flat" cmpd="sng" algn="ctr">
            <a:solidFill>
              <a:schemeClr val="tx1"/>
            </a:solidFill>
            <a:round/>
            <a:headEnd type="none" w="med" len="me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 bwMode="auto">
          <a:xfrm rot="5400000" flipH="1">
            <a:off x="3936207" y="3479006"/>
            <a:ext cx="171450" cy="185737"/>
          </a:xfrm>
          <a:prstGeom prst="line">
            <a:avLst/>
          </a:prstGeom>
          <a:ln w="19050" cap="flat" cmpd="sng" algn="ctr">
            <a:solidFill>
              <a:schemeClr val="tx1"/>
            </a:solidFill>
            <a:round/>
            <a:headEnd type="none" w="med" len="me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 bwMode="auto">
          <a:xfrm rot="16200000" flipV="1">
            <a:off x="4152900" y="3848100"/>
            <a:ext cx="2514600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ysDash"/>
            <a:round/>
            <a:headEnd type="none" w="med" len="med"/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 bwMode="auto">
          <a:xfrm rot="5400000" flipH="1" flipV="1">
            <a:off x="4810125" y="3419475"/>
            <a:ext cx="2279650" cy="1092200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 bwMode="auto">
          <a:xfrm rot="16200000" flipV="1">
            <a:off x="3730625" y="3419475"/>
            <a:ext cx="2279650" cy="1092200"/>
          </a:xfrm>
          <a:prstGeom prst="line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 bwMode="auto">
          <a:xfrm rot="10800000" flipH="1" flipV="1">
            <a:off x="4330700" y="2825750"/>
            <a:ext cx="2159000" cy="0"/>
          </a:xfrm>
          <a:prstGeom prst="line">
            <a:avLst/>
          </a:prstGeom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TextBox 91"/>
          <p:cNvSpPr txBox="1">
            <a:spLocks noChangeArrowheads="1"/>
          </p:cNvSpPr>
          <p:nvPr/>
        </p:nvSpPr>
        <p:spPr bwMode="auto">
          <a:xfrm>
            <a:off x="5257800" y="3422650"/>
            <a:ext cx="314321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Times" pitchFamily="-108" charset="0"/>
                <a:ea typeface="Times" pitchFamily="-108" charset="0"/>
                <a:cs typeface="Times" pitchFamily="-108" charset="0"/>
              </a:rPr>
              <a:t>V</a:t>
            </a:r>
          </a:p>
        </p:txBody>
      </p:sp>
      <p:sp>
        <p:nvSpPr>
          <p:cNvPr id="200" name="TextBox 92"/>
          <p:cNvSpPr txBox="1">
            <a:spLocks noChangeArrowheads="1"/>
          </p:cNvSpPr>
          <p:nvPr/>
        </p:nvSpPr>
        <p:spPr bwMode="auto">
          <a:xfrm>
            <a:off x="5899150" y="3556000"/>
            <a:ext cx="40267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Times" pitchFamily="-108" charset="0"/>
                <a:ea typeface="Times" pitchFamily="-108" charset="0"/>
                <a:cs typeface="Times" pitchFamily="-108" charset="0"/>
              </a:rPr>
              <a:t>V</a:t>
            </a:r>
            <a:r>
              <a:rPr lang="en-US" sz="1400" baseline="-25000">
                <a:latin typeface="Times" pitchFamily="-108" charset="0"/>
                <a:ea typeface="Times" pitchFamily="-108" charset="0"/>
                <a:cs typeface="Times" pitchFamily="-108" charset="0"/>
              </a:rPr>
              <a:t>A</a:t>
            </a:r>
            <a:endParaRPr lang="en-US" sz="1400" b="1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201" name="TextBox 93"/>
          <p:cNvSpPr txBox="1">
            <a:spLocks noChangeArrowheads="1"/>
          </p:cNvSpPr>
          <p:nvPr/>
        </p:nvSpPr>
        <p:spPr bwMode="auto">
          <a:xfrm>
            <a:off x="4572000" y="3556000"/>
            <a:ext cx="39415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Times" pitchFamily="-108" charset="0"/>
                <a:ea typeface="Times" pitchFamily="-108" charset="0"/>
                <a:cs typeface="Times" pitchFamily="-108" charset="0"/>
              </a:rPr>
              <a:t>V</a:t>
            </a:r>
            <a:r>
              <a:rPr lang="en-US" sz="1400" baseline="-25000"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endParaRPr lang="en-US" sz="1400" b="1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202" name="TextBox 94"/>
          <p:cNvSpPr txBox="1">
            <a:spLocks noChangeArrowheads="1"/>
          </p:cNvSpPr>
          <p:nvPr/>
        </p:nvSpPr>
        <p:spPr bwMode="auto">
          <a:xfrm>
            <a:off x="4737100" y="2654300"/>
            <a:ext cx="304415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</a:p>
        </p:txBody>
      </p:sp>
      <p:sp>
        <p:nvSpPr>
          <p:cNvPr id="203" name="TextBox 100"/>
          <p:cNvSpPr txBox="1">
            <a:spLocks noChangeArrowheads="1"/>
          </p:cNvSpPr>
          <p:nvPr/>
        </p:nvSpPr>
        <p:spPr bwMode="auto">
          <a:xfrm>
            <a:off x="5219700" y="5314950"/>
            <a:ext cx="3839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8" charset="0"/>
                <a:ea typeface="Times" pitchFamily="-108" charset="0"/>
                <a:cs typeface="Times" pitchFamily="-108" charset="0"/>
              </a:rPr>
              <a:t>(</a:t>
            </a:r>
            <a:r>
              <a:rPr lang="en-US" sz="1400" i="1">
                <a:latin typeface="Times" pitchFamily="-108" charset="0"/>
                <a:ea typeface="Times" pitchFamily="-108" charset="0"/>
                <a:cs typeface="Times" pitchFamily="-108" charset="0"/>
              </a:rPr>
              <a:t>c</a:t>
            </a:r>
            <a:r>
              <a:rPr lang="en-US" sz="1400">
                <a:latin typeface="Times" pitchFamily="-108" charset="0"/>
                <a:ea typeface="Times" pitchFamily="-108" charset="0"/>
                <a:cs typeface="Times" pitchFamily="-108" charset="0"/>
              </a:rPr>
              <a:t>)</a:t>
            </a:r>
          </a:p>
        </p:txBody>
      </p:sp>
      <p:sp>
        <p:nvSpPr>
          <p:cNvPr id="204" name="TextBox 70"/>
          <p:cNvSpPr txBox="1">
            <a:spLocks noChangeArrowheads="1"/>
          </p:cNvSpPr>
          <p:nvPr/>
        </p:nvSpPr>
        <p:spPr bwMode="auto">
          <a:xfrm>
            <a:off x="4156075" y="2559050"/>
            <a:ext cx="342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pitchFamily="-108" charset="0"/>
                <a:ea typeface="Times" pitchFamily="-108" charset="0"/>
                <a:cs typeface="Times" pitchFamily="-108" charset="0"/>
              </a:rPr>
              <a:t>F</a:t>
            </a:r>
          </a:p>
        </p:txBody>
      </p:sp>
      <p:sp>
        <p:nvSpPr>
          <p:cNvPr id="205" name="TextBox 71"/>
          <p:cNvSpPr txBox="1">
            <a:spLocks noChangeArrowheads="1"/>
          </p:cNvSpPr>
          <p:nvPr/>
        </p:nvSpPr>
        <p:spPr bwMode="auto">
          <a:xfrm>
            <a:off x="6400800" y="2559050"/>
            <a:ext cx="3225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pitchFamily="-108" charset="0"/>
                <a:ea typeface="Times" pitchFamily="-108" charset="0"/>
                <a:cs typeface="Times" pitchFamily="-108" charset="0"/>
              </a:rPr>
              <a:t>S</a:t>
            </a: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97"/>
          <p:cNvGrpSpPr>
            <a:grpSpLocks/>
          </p:cNvGrpSpPr>
          <p:nvPr/>
        </p:nvGrpSpPr>
        <p:grpSpPr bwMode="auto">
          <a:xfrm>
            <a:off x="3063875" y="2881312"/>
            <a:ext cx="1076325" cy="1452563"/>
            <a:chOff x="4029075" y="847192"/>
            <a:chExt cx="1076325" cy="145151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368800" y="847192"/>
              <a:ext cx="736600" cy="368033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368800" y="955064"/>
              <a:ext cx="736600" cy="36962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368800" y="1064522"/>
              <a:ext cx="736600" cy="368033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368800" y="1172393"/>
              <a:ext cx="736600" cy="368033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368800" y="1280266"/>
              <a:ext cx="736600" cy="368033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368800" y="1388137"/>
              <a:ext cx="736600" cy="369621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368800" y="1497596"/>
              <a:ext cx="736600" cy="368033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368800" y="1605468"/>
              <a:ext cx="736600" cy="368033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368800" y="1930669"/>
              <a:ext cx="736600" cy="368033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368800" y="1713339"/>
              <a:ext cx="736600" cy="368033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368800" y="1821211"/>
              <a:ext cx="736600" cy="36962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414358" y="1417334"/>
              <a:ext cx="864560" cy="415925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4327838" y="1373709"/>
              <a:ext cx="862974" cy="415925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4239733" y="1330085"/>
              <a:ext cx="864560" cy="415925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4153213" y="1286459"/>
              <a:ext cx="862974" cy="415925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4066696" y="1242836"/>
              <a:ext cx="864559" cy="415925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3979383" y="1200004"/>
              <a:ext cx="864560" cy="415925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3892071" y="1155585"/>
              <a:ext cx="864560" cy="415925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3804758" y="1112754"/>
              <a:ext cx="864559" cy="415925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 bwMode="auto">
          <a:xfrm>
            <a:off x="3006725" y="2876550"/>
            <a:ext cx="393700" cy="1292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1" name="Group 137"/>
          <p:cNvGrpSpPr>
            <a:grpSpLocks/>
          </p:cNvGrpSpPr>
          <p:nvPr/>
        </p:nvGrpSpPr>
        <p:grpSpPr bwMode="auto">
          <a:xfrm>
            <a:off x="2871788" y="2886075"/>
            <a:ext cx="527049" cy="1181100"/>
            <a:chOff x="3841060" y="548737"/>
            <a:chExt cx="527415" cy="1182271"/>
          </a:xfrm>
        </p:grpSpPr>
        <p:grpSp>
          <p:nvGrpSpPr>
            <p:cNvPr id="53" name="Group 135"/>
            <p:cNvGrpSpPr>
              <a:grpSpLocks/>
            </p:cNvGrpSpPr>
            <p:nvPr/>
          </p:nvGrpSpPr>
          <p:grpSpPr bwMode="auto">
            <a:xfrm>
              <a:off x="3841060" y="548737"/>
              <a:ext cx="521062" cy="1182271"/>
              <a:chOff x="3841060" y="548737"/>
              <a:chExt cx="521062" cy="1182271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rot="10800000" flipV="1">
                <a:off x="3841060" y="548737"/>
                <a:ext cx="521062" cy="101701"/>
              </a:xfrm>
              <a:prstGeom prst="line">
                <a:avLst/>
              </a:prstGeom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0800000" flipV="1">
                <a:off x="3841060" y="647260"/>
                <a:ext cx="521062" cy="101701"/>
              </a:xfrm>
              <a:prstGeom prst="line">
                <a:avLst/>
              </a:prstGeom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0800000" flipV="1">
                <a:off x="3841060" y="745782"/>
                <a:ext cx="521062" cy="101701"/>
              </a:xfrm>
              <a:prstGeom prst="line">
                <a:avLst/>
              </a:prstGeom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0800000" flipV="1">
                <a:off x="3841060" y="842716"/>
                <a:ext cx="521062" cy="101701"/>
              </a:xfrm>
              <a:prstGeom prst="line">
                <a:avLst/>
              </a:prstGeom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 flipV="1">
                <a:off x="3841060" y="941239"/>
                <a:ext cx="521062" cy="101701"/>
              </a:xfrm>
              <a:prstGeom prst="line">
                <a:avLst/>
              </a:prstGeom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0800000" flipV="1">
                <a:off x="3841060" y="1039761"/>
                <a:ext cx="521062" cy="101701"/>
              </a:xfrm>
              <a:prstGeom prst="line">
                <a:avLst/>
              </a:prstGeom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0800000" flipV="1">
                <a:off x="3841060" y="1138284"/>
                <a:ext cx="521062" cy="101701"/>
              </a:xfrm>
              <a:prstGeom prst="line">
                <a:avLst/>
              </a:prstGeom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0800000" flipV="1">
                <a:off x="3841060" y="1236806"/>
                <a:ext cx="521062" cy="101701"/>
              </a:xfrm>
              <a:prstGeom prst="line">
                <a:avLst/>
              </a:prstGeom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 flipV="1">
                <a:off x="3841060" y="1335329"/>
                <a:ext cx="521062" cy="101701"/>
              </a:xfrm>
              <a:prstGeom prst="line">
                <a:avLst/>
              </a:prstGeom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0800000" flipV="1">
                <a:off x="3841060" y="1432262"/>
                <a:ext cx="521062" cy="101701"/>
              </a:xfrm>
              <a:prstGeom prst="line">
                <a:avLst/>
              </a:prstGeom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 flipV="1">
                <a:off x="3841060" y="1530784"/>
                <a:ext cx="521062" cy="101701"/>
              </a:xfrm>
              <a:prstGeom prst="line">
                <a:avLst/>
              </a:prstGeom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0800000" flipV="1">
                <a:off x="3841060" y="1629307"/>
                <a:ext cx="521062" cy="101701"/>
              </a:xfrm>
              <a:prstGeom prst="line">
                <a:avLst/>
              </a:prstGeom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>
              <a:cxnSpLocks noChangeAspect="1"/>
            </p:cNvCxnSpPr>
            <p:nvPr/>
          </p:nvCxnSpPr>
          <p:spPr>
            <a:xfrm rot="16200000" flipH="1">
              <a:off x="3449315" y="1054889"/>
              <a:ext cx="1039254" cy="217638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cxnSpLocks noChangeAspect="1"/>
            </p:cNvCxnSpPr>
            <p:nvPr/>
          </p:nvCxnSpPr>
          <p:spPr>
            <a:xfrm rot="16200000" flipH="1">
              <a:off x="3546219" y="1037410"/>
              <a:ext cx="1039254" cy="217639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cxnSpLocks noChangeAspect="1"/>
            </p:cNvCxnSpPr>
            <p:nvPr/>
          </p:nvCxnSpPr>
          <p:spPr>
            <a:xfrm rot="16200000" flipH="1">
              <a:off x="3643919" y="1019135"/>
              <a:ext cx="1037665" cy="217638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cxnSpLocks noChangeAspect="1"/>
            </p:cNvCxnSpPr>
            <p:nvPr/>
          </p:nvCxnSpPr>
          <p:spPr>
            <a:xfrm rot="16200000" flipH="1">
              <a:off x="3740029" y="1000861"/>
              <a:ext cx="1039254" cy="217639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cxnSpLocks noChangeAspect="1"/>
            </p:cNvCxnSpPr>
            <p:nvPr/>
          </p:nvCxnSpPr>
          <p:spPr>
            <a:xfrm rot="16200000" flipH="1">
              <a:off x="4051476" y="768839"/>
              <a:ext cx="497379" cy="104848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 bwMode="auto">
          <a:xfrm rot="20904525" flipH="1">
            <a:off x="2566988" y="2935288"/>
            <a:ext cx="400050" cy="12207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TextBox 182"/>
          <p:cNvSpPr txBox="1">
            <a:spLocks noChangeArrowheads="1"/>
          </p:cNvSpPr>
          <p:nvPr/>
        </p:nvSpPr>
        <p:spPr bwMode="auto">
          <a:xfrm>
            <a:off x="3227388" y="4148138"/>
            <a:ext cx="3940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8" charset="0"/>
                <a:ea typeface="Times" pitchFamily="-108" charset="0"/>
                <a:cs typeface="Times" pitchFamily="-108" charset="0"/>
              </a:rPr>
              <a:t>(</a:t>
            </a:r>
            <a:r>
              <a:rPr lang="en-US" sz="1400" i="1">
                <a:latin typeface="Times" pitchFamily="-108" charset="0"/>
                <a:ea typeface="Times" pitchFamily="-108" charset="0"/>
                <a:cs typeface="Times" pitchFamily="-108" charset="0"/>
              </a:rPr>
              <a:t>a</a:t>
            </a:r>
            <a:r>
              <a:rPr lang="en-US" sz="1400">
                <a:latin typeface="Times" pitchFamily="-108" charset="0"/>
                <a:ea typeface="Times" pitchFamily="-108" charset="0"/>
                <a:cs typeface="Times" pitchFamily="-108" charset="0"/>
              </a:rPr>
              <a:t>)</a:t>
            </a:r>
          </a:p>
        </p:txBody>
      </p:sp>
      <p:sp>
        <p:nvSpPr>
          <p:cNvPr id="74" name="Arc 73"/>
          <p:cNvSpPr/>
          <p:nvPr/>
        </p:nvSpPr>
        <p:spPr>
          <a:xfrm>
            <a:off x="3095625" y="2527300"/>
            <a:ext cx="685800" cy="685800"/>
          </a:xfrm>
          <a:prstGeom prst="arc">
            <a:avLst>
              <a:gd name="adj1" fmla="val 21568462"/>
              <a:gd name="adj2" fmla="val 1781579"/>
            </a:avLst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Arc 74"/>
          <p:cNvSpPr/>
          <p:nvPr/>
        </p:nvSpPr>
        <p:spPr>
          <a:xfrm flipH="1">
            <a:off x="2917825" y="2393949"/>
            <a:ext cx="936625" cy="936625"/>
          </a:xfrm>
          <a:prstGeom prst="arc">
            <a:avLst>
              <a:gd name="adj1" fmla="val 21568462"/>
              <a:gd name="adj2" fmla="val 812859"/>
            </a:avLst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TextBox 266"/>
          <p:cNvSpPr txBox="1">
            <a:spLocks noChangeArrowheads="1"/>
          </p:cNvSpPr>
          <p:nvPr/>
        </p:nvSpPr>
        <p:spPr bwMode="auto">
          <a:xfrm>
            <a:off x="4748213" y="4148138"/>
            <a:ext cx="3940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8" charset="0"/>
                <a:ea typeface="Times" pitchFamily="-108" charset="0"/>
                <a:cs typeface="Times" pitchFamily="-108" charset="0"/>
              </a:rPr>
              <a:t>(</a:t>
            </a:r>
            <a:r>
              <a:rPr lang="en-US" sz="1400" i="1"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r>
              <a:rPr lang="en-US" sz="1400">
                <a:latin typeface="Times" pitchFamily="-108" charset="0"/>
                <a:ea typeface="Times" pitchFamily="-108" charset="0"/>
                <a:cs typeface="Times" pitchFamily="-108" charset="0"/>
              </a:rPr>
              <a:t>)</a:t>
            </a:r>
          </a:p>
        </p:txBody>
      </p:sp>
      <p:sp>
        <p:nvSpPr>
          <p:cNvPr id="77" name="TextBox 267"/>
          <p:cNvSpPr txBox="1">
            <a:spLocks noChangeArrowheads="1"/>
          </p:cNvSpPr>
          <p:nvPr/>
        </p:nvSpPr>
        <p:spPr bwMode="auto">
          <a:xfrm>
            <a:off x="6538913" y="4148138"/>
            <a:ext cx="3839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" pitchFamily="-108" charset="0"/>
                <a:ea typeface="Times" pitchFamily="-108" charset="0"/>
                <a:cs typeface="Times" pitchFamily="-108" charset="0"/>
              </a:rPr>
              <a:t>(</a:t>
            </a:r>
            <a:r>
              <a:rPr lang="en-US" sz="1400" i="1">
                <a:latin typeface="Times" pitchFamily="-108" charset="0"/>
                <a:ea typeface="Times" pitchFamily="-108" charset="0"/>
                <a:cs typeface="Times" pitchFamily="-108" charset="0"/>
              </a:rPr>
              <a:t>c</a:t>
            </a:r>
            <a:r>
              <a:rPr lang="en-US" sz="1400">
                <a:latin typeface="Times" pitchFamily="-108" charset="0"/>
                <a:ea typeface="Times" pitchFamily="-108" charset="0"/>
                <a:cs typeface="Times" pitchFamily="-108" charset="0"/>
              </a:rPr>
              <a:t>)</a:t>
            </a:r>
          </a:p>
        </p:txBody>
      </p:sp>
      <p:grpSp>
        <p:nvGrpSpPr>
          <p:cNvPr id="78" name="Group 269"/>
          <p:cNvGrpSpPr>
            <a:grpSpLocks/>
          </p:cNvGrpSpPr>
          <p:nvPr/>
        </p:nvGrpSpPr>
        <p:grpSpPr bwMode="auto">
          <a:xfrm>
            <a:off x="6134100" y="2882900"/>
            <a:ext cx="1143000" cy="1265238"/>
            <a:chOff x="381000" y="3831165"/>
            <a:chExt cx="1143000" cy="1265769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381000" y="3831165"/>
              <a:ext cx="1143000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81000" y="3928044"/>
              <a:ext cx="1143000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81000" y="4026510"/>
              <a:ext cx="1143000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81000" y="4123388"/>
              <a:ext cx="1143000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81000" y="4220266"/>
              <a:ext cx="1143000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81000" y="4318733"/>
              <a:ext cx="1143000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81000" y="4415610"/>
              <a:ext cx="1143000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81000" y="4512489"/>
              <a:ext cx="1143000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81000" y="4609366"/>
              <a:ext cx="1143000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81000" y="4707833"/>
              <a:ext cx="1143000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81000" y="4804711"/>
              <a:ext cx="1143000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381000" y="4901589"/>
              <a:ext cx="1143000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381000" y="5000055"/>
              <a:ext cx="1143000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381000" y="5096934"/>
              <a:ext cx="1143000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859366" y="4462462"/>
              <a:ext cx="1262593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760941" y="4462462"/>
              <a:ext cx="1262593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664103" y="4462462"/>
              <a:ext cx="1262593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7266" y="4462462"/>
              <a:ext cx="1262593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>
              <a:off x="468841" y="4462462"/>
              <a:ext cx="1262593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>
              <a:off x="372003" y="4462462"/>
              <a:ext cx="1262593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>
              <a:off x="275166" y="4462462"/>
              <a:ext cx="1262593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176741" y="4462462"/>
              <a:ext cx="1262593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79903" y="4462462"/>
              <a:ext cx="1262593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-16934" y="4462462"/>
              <a:ext cx="1262593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-115359" y="4462462"/>
              <a:ext cx="1262593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-212197" y="4462462"/>
              <a:ext cx="1262593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Arrow Connector 104"/>
          <p:cNvCxnSpPr/>
          <p:nvPr/>
        </p:nvCxnSpPr>
        <p:spPr bwMode="auto">
          <a:xfrm rot="5400000" flipH="1" flipV="1">
            <a:off x="6311106" y="3513932"/>
            <a:ext cx="1084263" cy="0"/>
          </a:xfrm>
          <a:prstGeom prst="straightConnector1">
            <a:avLst/>
          </a:pr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>
            <a:spLocks noChangeAspect="1"/>
          </p:cNvSpPr>
          <p:nvPr/>
        </p:nvSpPr>
        <p:spPr bwMode="auto">
          <a:xfrm>
            <a:off x="7031038" y="2960688"/>
            <a:ext cx="36512" cy="3651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 bwMode="auto">
          <a:xfrm>
            <a:off x="6350000" y="3060700"/>
            <a:ext cx="36513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8" name="Straight Arrow Connector 107"/>
          <p:cNvCxnSpPr>
            <a:cxnSpLocks/>
          </p:cNvCxnSpPr>
          <p:nvPr/>
        </p:nvCxnSpPr>
        <p:spPr bwMode="auto">
          <a:xfrm rot="16200000" flipV="1">
            <a:off x="6127750" y="3321051"/>
            <a:ext cx="968375" cy="482600"/>
          </a:xfrm>
          <a:prstGeom prst="straightConnector1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 bwMode="auto">
          <a:xfrm rot="5400000" flipH="1" flipV="1">
            <a:off x="6427788" y="3408362"/>
            <a:ext cx="1054100" cy="193675"/>
          </a:xfrm>
          <a:prstGeom prst="straightConnector1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 noChangeAspect="1"/>
          </p:cNvCxnSpPr>
          <p:nvPr/>
        </p:nvCxnSpPr>
        <p:spPr bwMode="auto">
          <a:xfrm rot="16200000" flipV="1">
            <a:off x="6242844" y="3437732"/>
            <a:ext cx="1060450" cy="144462"/>
          </a:xfrm>
          <a:prstGeom prst="straightConnector1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cxnSpLocks/>
          </p:cNvCxnSpPr>
          <p:nvPr/>
        </p:nvCxnSpPr>
        <p:spPr bwMode="auto">
          <a:xfrm rot="5400000" flipH="1" flipV="1">
            <a:off x="6653212" y="2697163"/>
            <a:ext cx="100013" cy="6619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>
            <a:spLocks noChangeAspect="1"/>
          </p:cNvSpPr>
          <p:nvPr/>
        </p:nvSpPr>
        <p:spPr bwMode="auto">
          <a:xfrm>
            <a:off x="6467473" y="2985558"/>
            <a:ext cx="185510" cy="1850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" name="TextBox 332"/>
          <p:cNvSpPr txBox="1">
            <a:spLocks noChangeArrowheads="1"/>
          </p:cNvSpPr>
          <p:nvPr/>
        </p:nvSpPr>
        <p:spPr bwMode="auto">
          <a:xfrm>
            <a:off x="6415616" y="2927351"/>
            <a:ext cx="287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</a:p>
        </p:txBody>
      </p:sp>
      <p:sp>
        <p:nvSpPr>
          <p:cNvPr id="129" name="TextBox 174"/>
          <p:cNvSpPr txBox="1">
            <a:spLocks noChangeArrowheads="1"/>
          </p:cNvSpPr>
          <p:nvPr/>
        </p:nvSpPr>
        <p:spPr bwMode="auto">
          <a:xfrm>
            <a:off x="3970338" y="2692400"/>
            <a:ext cx="3554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pitchFamily="-108" charset="0"/>
                <a:ea typeface="Times" pitchFamily="-108" charset="0"/>
                <a:cs typeface="Times" pitchFamily="-108" charset="0"/>
              </a:rPr>
              <a:t>ref</a:t>
            </a:r>
          </a:p>
        </p:txBody>
      </p:sp>
      <p:sp>
        <p:nvSpPr>
          <p:cNvPr id="130" name="TextBox 177"/>
          <p:cNvSpPr txBox="1">
            <a:spLocks noChangeArrowheads="1"/>
          </p:cNvSpPr>
          <p:nvPr/>
        </p:nvSpPr>
        <p:spPr bwMode="auto">
          <a:xfrm>
            <a:off x="3721100" y="2809875"/>
            <a:ext cx="3386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pitchFamily="-108" charset="0"/>
                <a:ea typeface="Times" pitchFamily="-108" charset="0"/>
                <a:cs typeface="Times" pitchFamily="-108" charset="0"/>
              </a:rPr>
              <a:t>θ</a:t>
            </a:r>
            <a:r>
              <a:rPr lang="en-US" sz="1200" baseline="-25000"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endParaRPr lang="en-US" sz="1200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133" name="TextBox 37"/>
          <p:cNvSpPr txBox="1">
            <a:spLocks noChangeArrowheads="1"/>
          </p:cNvSpPr>
          <p:nvPr/>
        </p:nvSpPr>
        <p:spPr bwMode="auto">
          <a:xfrm>
            <a:off x="3249613" y="3932238"/>
            <a:ext cx="2942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pitchFamily="-108" charset="0"/>
                <a:ea typeface="Times" pitchFamily="-108" charset="0"/>
                <a:cs typeface="Times" pitchFamily="-108" charset="0"/>
              </a:rPr>
              <a:t>J</a:t>
            </a:r>
          </a:p>
        </p:txBody>
      </p:sp>
      <p:sp>
        <p:nvSpPr>
          <p:cNvPr id="134" name="Rectangle 133"/>
          <p:cNvSpPr/>
          <p:nvPr/>
        </p:nvSpPr>
        <p:spPr>
          <a:xfrm rot="1506746">
            <a:off x="3873500" y="3240088"/>
            <a:ext cx="501650" cy="1082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5" name="Straight Connector 134"/>
          <p:cNvCxnSpPr/>
          <p:nvPr/>
        </p:nvCxnSpPr>
        <p:spPr>
          <a:xfrm>
            <a:off x="2852738" y="2860675"/>
            <a:ext cx="366712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>
            <a:spLocks noChangeAspect="1"/>
          </p:cNvSpPr>
          <p:nvPr/>
        </p:nvSpPr>
        <p:spPr>
          <a:xfrm>
            <a:off x="3024188" y="3292475"/>
            <a:ext cx="157226" cy="1572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2963863" y="3225800"/>
            <a:ext cx="31991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>
                <a:latin typeface="Times"/>
                <a:ea typeface="ＭＳ Ｐゴシック" pitchFamily="32" charset="-128"/>
                <a:cs typeface="Times"/>
              </a:rPr>
              <a:t>A</a:t>
            </a:r>
          </a:p>
        </p:txBody>
      </p:sp>
      <p:sp>
        <p:nvSpPr>
          <p:cNvPr id="138" name="Rectangle 137"/>
          <p:cNvSpPr>
            <a:spLocks noChangeAspect="1"/>
          </p:cNvSpPr>
          <p:nvPr/>
        </p:nvSpPr>
        <p:spPr>
          <a:xfrm>
            <a:off x="3751263" y="3292475"/>
            <a:ext cx="157226" cy="1572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3684588" y="3225800"/>
            <a:ext cx="31991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>
                <a:latin typeface="Times"/>
                <a:ea typeface="ＭＳ Ｐゴシック" pitchFamily="32" charset="-128"/>
                <a:cs typeface="Times"/>
              </a:rPr>
              <a:t>B</a:t>
            </a:r>
          </a:p>
        </p:txBody>
      </p:sp>
      <p:cxnSp>
        <p:nvCxnSpPr>
          <p:cNvPr id="140" name="Straight Connector 139"/>
          <p:cNvCxnSpPr/>
          <p:nvPr/>
        </p:nvCxnSpPr>
        <p:spPr>
          <a:xfrm>
            <a:off x="3498850" y="2860675"/>
            <a:ext cx="5476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80"/>
          <p:cNvSpPr txBox="1">
            <a:spLocks noChangeArrowheads="1"/>
          </p:cNvSpPr>
          <p:nvPr/>
        </p:nvSpPr>
        <p:spPr bwMode="auto">
          <a:xfrm>
            <a:off x="2633663" y="2809875"/>
            <a:ext cx="3513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pitchFamily="-108" charset="0"/>
                <a:ea typeface="Times" pitchFamily="-108" charset="0"/>
                <a:cs typeface="Times" pitchFamily="-108" charset="0"/>
              </a:rPr>
              <a:t>θ</a:t>
            </a:r>
            <a:r>
              <a:rPr lang="en-US" sz="1200" baseline="-25000">
                <a:latin typeface="Times" pitchFamily="-108" charset="0"/>
                <a:ea typeface="Times" pitchFamily="-108" charset="0"/>
                <a:cs typeface="Times" pitchFamily="-108" charset="0"/>
              </a:rPr>
              <a:t>A</a:t>
            </a:r>
            <a:endParaRPr lang="en-US" sz="1200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cxnSp>
        <p:nvCxnSpPr>
          <p:cNvPr id="144" name="Straight Connector 143"/>
          <p:cNvCxnSpPr/>
          <p:nvPr/>
        </p:nvCxnSpPr>
        <p:spPr bwMode="auto">
          <a:xfrm rot="10800000">
            <a:off x="3330575" y="3963988"/>
            <a:ext cx="120650" cy="1587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Oval 144"/>
          <p:cNvSpPr>
            <a:spLocks noChangeAspect="1"/>
          </p:cNvSpPr>
          <p:nvPr/>
        </p:nvSpPr>
        <p:spPr bwMode="auto">
          <a:xfrm rot="10800000">
            <a:off x="3370263" y="3946525"/>
            <a:ext cx="36512" cy="36513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6" name="Straight Connector 145"/>
          <p:cNvCxnSpPr/>
          <p:nvPr/>
        </p:nvCxnSpPr>
        <p:spPr bwMode="auto">
          <a:xfrm rot="16200000" flipH="1" flipV="1">
            <a:off x="2787650" y="3417888"/>
            <a:ext cx="10922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 bwMode="auto">
          <a:xfrm rot="5400000" flipH="1">
            <a:off x="2901950" y="3417888"/>
            <a:ext cx="10922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0" name="Group 214"/>
          <p:cNvGrpSpPr>
            <a:grpSpLocks/>
          </p:cNvGrpSpPr>
          <p:nvPr/>
        </p:nvGrpSpPr>
        <p:grpSpPr bwMode="auto">
          <a:xfrm>
            <a:off x="4368800" y="2882900"/>
            <a:ext cx="1143000" cy="1265238"/>
            <a:chOff x="381000" y="3831165"/>
            <a:chExt cx="1143000" cy="1265769"/>
          </a:xfrm>
        </p:grpSpPr>
        <p:cxnSp>
          <p:nvCxnSpPr>
            <p:cNvPr id="151" name="Straight Connector 150"/>
            <p:cNvCxnSpPr/>
            <p:nvPr/>
          </p:nvCxnSpPr>
          <p:spPr>
            <a:xfrm>
              <a:off x="381000" y="3831165"/>
              <a:ext cx="1143000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81000" y="3928044"/>
              <a:ext cx="1143000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81000" y="4026510"/>
              <a:ext cx="1143000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381000" y="4123388"/>
              <a:ext cx="1143000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381000" y="4220266"/>
              <a:ext cx="1143000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381000" y="4318733"/>
              <a:ext cx="1143000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381000" y="4415610"/>
              <a:ext cx="1143000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381000" y="4512489"/>
              <a:ext cx="1143000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381000" y="4609366"/>
              <a:ext cx="1143000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381000" y="4707833"/>
              <a:ext cx="1143000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381000" y="4804711"/>
              <a:ext cx="1143000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381000" y="4901589"/>
              <a:ext cx="1143000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381000" y="5000055"/>
              <a:ext cx="1143000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381000" y="5096934"/>
              <a:ext cx="1143000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859366" y="4462462"/>
              <a:ext cx="1262593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760941" y="4462462"/>
              <a:ext cx="1262593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664103" y="4462462"/>
              <a:ext cx="1262593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567266" y="4462462"/>
              <a:ext cx="1262593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468841" y="4462462"/>
              <a:ext cx="1262593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>
              <a:off x="372003" y="4462462"/>
              <a:ext cx="1262593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>
              <a:off x="275166" y="4462462"/>
              <a:ext cx="1262593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176741" y="4462462"/>
              <a:ext cx="1262593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79903" y="4462462"/>
              <a:ext cx="1262593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rot="5400000">
              <a:off x="-16934" y="4462462"/>
              <a:ext cx="1262593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-115359" y="4462462"/>
              <a:ext cx="1262593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-212197" y="4462462"/>
              <a:ext cx="1262593" cy="0"/>
            </a:xfrm>
            <a:prstGeom prst="line">
              <a:avLst/>
            </a:prstGeom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7" name="Straight Arrow Connector 176"/>
          <p:cNvCxnSpPr/>
          <p:nvPr/>
        </p:nvCxnSpPr>
        <p:spPr>
          <a:xfrm rot="5400000" flipH="1" flipV="1">
            <a:off x="4545013" y="3514725"/>
            <a:ext cx="1085850" cy="0"/>
          </a:xfrm>
          <a:prstGeom prst="straightConnector1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8" name="Oval 177"/>
          <p:cNvSpPr>
            <a:spLocks noChangeAspect="1"/>
          </p:cNvSpPr>
          <p:nvPr/>
        </p:nvSpPr>
        <p:spPr>
          <a:xfrm>
            <a:off x="5265738" y="2960688"/>
            <a:ext cx="36512" cy="3651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9" name="Oval 178"/>
          <p:cNvSpPr>
            <a:spLocks noChangeAspect="1"/>
          </p:cNvSpPr>
          <p:nvPr/>
        </p:nvSpPr>
        <p:spPr>
          <a:xfrm>
            <a:off x="5072063" y="2960688"/>
            <a:ext cx="36512" cy="3651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0" name="Oval 179"/>
          <p:cNvSpPr>
            <a:spLocks noChangeAspect="1"/>
          </p:cNvSpPr>
          <p:nvPr/>
        </p:nvSpPr>
        <p:spPr>
          <a:xfrm>
            <a:off x="4584700" y="3060700"/>
            <a:ext cx="36513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5016500" y="3089275"/>
            <a:ext cx="147638" cy="166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2" name="TextBox 227"/>
          <p:cNvSpPr txBox="1">
            <a:spLocks noChangeArrowheads="1"/>
          </p:cNvSpPr>
          <p:nvPr/>
        </p:nvSpPr>
        <p:spPr bwMode="auto">
          <a:xfrm>
            <a:off x="4940300" y="3025775"/>
            <a:ext cx="3000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pitchFamily="-108" charset="0"/>
                <a:ea typeface="Times" pitchFamily="-108" charset="0"/>
                <a:cs typeface="Times" pitchFamily="-108" charset="0"/>
              </a:rPr>
              <a:t>V</a:t>
            </a:r>
          </a:p>
        </p:txBody>
      </p:sp>
      <p:cxnSp>
        <p:nvCxnSpPr>
          <p:cNvPr id="183" name="Straight Arrow Connector 182"/>
          <p:cNvCxnSpPr>
            <a:cxnSpLocks/>
          </p:cNvCxnSpPr>
          <p:nvPr/>
        </p:nvCxnSpPr>
        <p:spPr>
          <a:xfrm rot="16200000" flipV="1">
            <a:off x="4362450" y="3321051"/>
            <a:ext cx="968375" cy="482600"/>
          </a:xfrm>
          <a:prstGeom prst="straightConnector1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cxnSpLocks/>
          </p:cNvCxnSpPr>
          <p:nvPr/>
        </p:nvCxnSpPr>
        <p:spPr>
          <a:xfrm rot="5400000" flipH="1" flipV="1">
            <a:off x="4662488" y="3408362"/>
            <a:ext cx="1054100" cy="193675"/>
          </a:xfrm>
          <a:prstGeom prst="straightConnector1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Rectangle 190"/>
          <p:cNvSpPr>
            <a:spLocks/>
          </p:cNvSpPr>
          <p:nvPr/>
        </p:nvSpPr>
        <p:spPr>
          <a:xfrm>
            <a:off x="4675188" y="3470275"/>
            <a:ext cx="187063" cy="1840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2" name="TextBox 255"/>
          <p:cNvSpPr txBox="1">
            <a:spLocks noChangeArrowheads="1"/>
          </p:cNvSpPr>
          <p:nvPr/>
        </p:nvSpPr>
        <p:spPr bwMode="auto">
          <a:xfrm>
            <a:off x="4602163" y="3409950"/>
            <a:ext cx="3386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pitchFamily="-108" charset="0"/>
                <a:ea typeface="Times" pitchFamily="-108" charset="0"/>
                <a:cs typeface="Times" pitchFamily="-108" charset="0"/>
              </a:rPr>
              <a:t>θ</a:t>
            </a:r>
            <a:r>
              <a:rPr lang="en-US" sz="1200" baseline="-25000"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endParaRPr lang="en-US" sz="1200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cxnSp>
        <p:nvCxnSpPr>
          <p:cNvPr id="197" name="Straight Arrow Connector 196"/>
          <p:cNvCxnSpPr>
            <a:cxnSpLocks noChangeAspect="1"/>
          </p:cNvCxnSpPr>
          <p:nvPr/>
        </p:nvCxnSpPr>
        <p:spPr>
          <a:xfrm rot="16200000" flipV="1">
            <a:off x="4477544" y="3437732"/>
            <a:ext cx="1060450" cy="144462"/>
          </a:xfrm>
          <a:prstGeom prst="straightConnector1">
            <a:avLst/>
          </a:pr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Rectangle 199"/>
          <p:cNvSpPr>
            <a:spLocks noChangeAspect="1"/>
          </p:cNvSpPr>
          <p:nvPr/>
        </p:nvSpPr>
        <p:spPr>
          <a:xfrm>
            <a:off x="5140325" y="3281363"/>
            <a:ext cx="175046" cy="1755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1" name="TextBox 222"/>
          <p:cNvSpPr txBox="1">
            <a:spLocks noChangeArrowheads="1"/>
          </p:cNvSpPr>
          <p:nvPr/>
        </p:nvSpPr>
        <p:spPr bwMode="auto">
          <a:xfrm>
            <a:off x="5065713" y="3211513"/>
            <a:ext cx="3770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pitchFamily="-108" charset="0"/>
                <a:ea typeface="Times" pitchFamily="-108" charset="0"/>
                <a:cs typeface="Times" pitchFamily="-108" charset="0"/>
              </a:rPr>
              <a:t>V</a:t>
            </a:r>
            <a:r>
              <a:rPr lang="en-US" sz="1200" baseline="-25000">
                <a:latin typeface="Times" pitchFamily="-108" charset="0"/>
                <a:ea typeface="Times" pitchFamily="-108" charset="0"/>
                <a:cs typeface="Times" pitchFamily="-108" charset="0"/>
              </a:rPr>
              <a:t>A</a:t>
            </a:r>
            <a:endParaRPr lang="en-US" sz="1200" b="1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4706938" y="3289300"/>
            <a:ext cx="176657" cy="1663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3" name="TextBox 225"/>
          <p:cNvSpPr txBox="1">
            <a:spLocks noChangeArrowheads="1"/>
          </p:cNvSpPr>
          <p:nvPr/>
        </p:nvSpPr>
        <p:spPr bwMode="auto">
          <a:xfrm>
            <a:off x="4610100" y="3208338"/>
            <a:ext cx="3642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pitchFamily="-108" charset="0"/>
                <a:ea typeface="Times" pitchFamily="-108" charset="0"/>
                <a:cs typeface="Times" pitchFamily="-108" charset="0"/>
              </a:rPr>
              <a:t>V</a:t>
            </a:r>
            <a:r>
              <a:rPr lang="en-US" sz="1200" baseline="-25000"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endParaRPr lang="en-US" sz="1200" b="1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cxnSp>
        <p:nvCxnSpPr>
          <p:cNvPr id="209" name="Straight Arrow Connector 208"/>
          <p:cNvCxnSpPr/>
          <p:nvPr/>
        </p:nvCxnSpPr>
        <p:spPr>
          <a:xfrm rot="5400000" flipH="1" flipV="1">
            <a:off x="2842419" y="3420269"/>
            <a:ext cx="1093788" cy="0"/>
          </a:xfrm>
          <a:prstGeom prst="straightConnector1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3341688" y="3389313"/>
            <a:ext cx="101219" cy="1850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1" name="TextBox 229"/>
          <p:cNvSpPr txBox="1">
            <a:spLocks noChangeArrowheads="1"/>
          </p:cNvSpPr>
          <p:nvPr/>
        </p:nvSpPr>
        <p:spPr bwMode="auto">
          <a:xfrm>
            <a:off x="3252788" y="3340100"/>
            <a:ext cx="2872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 b="1">
                <a:latin typeface="Times" pitchFamily="-108" charset="0"/>
                <a:ea typeface="Times" pitchFamily="-108" charset="0"/>
                <a:cs typeface="Times" pitchFamily="-108" charset="0"/>
              </a:rPr>
              <a:t>V</a:t>
            </a:r>
          </a:p>
        </p:txBody>
      </p:sp>
      <p:cxnSp>
        <p:nvCxnSpPr>
          <p:cNvPr id="214" name="Straight Arrow Connector 213"/>
          <p:cNvCxnSpPr>
            <a:cxnSpLocks/>
          </p:cNvCxnSpPr>
          <p:nvPr/>
        </p:nvCxnSpPr>
        <p:spPr bwMode="auto">
          <a:xfrm rot="5400000" flipH="1" flipV="1">
            <a:off x="4895850" y="2697163"/>
            <a:ext cx="100013" cy="661987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Rectangle 214"/>
          <p:cNvSpPr/>
          <p:nvPr/>
        </p:nvSpPr>
        <p:spPr bwMode="auto">
          <a:xfrm>
            <a:off x="4700588" y="2979738"/>
            <a:ext cx="147637" cy="1301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6" name="TextBox 332"/>
          <p:cNvSpPr txBox="1">
            <a:spLocks noChangeArrowheads="1"/>
          </p:cNvSpPr>
          <p:nvPr/>
        </p:nvSpPr>
        <p:spPr bwMode="auto">
          <a:xfrm>
            <a:off x="4633913" y="2906713"/>
            <a:ext cx="287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</a:p>
        </p:txBody>
      </p:sp>
      <p:sp>
        <p:nvSpPr>
          <p:cNvPr id="132" name="TextBox 30"/>
          <p:cNvSpPr txBox="1">
            <a:spLocks noChangeArrowheads="1"/>
          </p:cNvSpPr>
          <p:nvPr/>
        </p:nvSpPr>
        <p:spPr bwMode="auto">
          <a:xfrm>
            <a:off x="3208338" y="2600325"/>
            <a:ext cx="3028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pitchFamily="-108" charset="0"/>
                <a:ea typeface="Times" pitchFamily="-108" charset="0"/>
                <a:cs typeface="Times" pitchFamily="-108" charset="0"/>
              </a:rPr>
              <a:t>S</a:t>
            </a:r>
          </a:p>
        </p:txBody>
      </p:sp>
      <p:sp>
        <p:nvSpPr>
          <p:cNvPr id="131" name="TextBox 29"/>
          <p:cNvSpPr txBox="1">
            <a:spLocks noChangeArrowheads="1"/>
          </p:cNvSpPr>
          <p:nvPr/>
        </p:nvSpPr>
        <p:spPr bwMode="auto">
          <a:xfrm>
            <a:off x="3327400" y="2600325"/>
            <a:ext cx="3199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Times" pitchFamily="-108" charset="0"/>
                <a:ea typeface="Times" pitchFamily="-108" charset="0"/>
                <a:cs typeface="Times" pitchFamily="-108" charset="0"/>
              </a:rPr>
              <a:t>F</a:t>
            </a:r>
          </a:p>
        </p:txBody>
      </p:sp>
      <p:sp>
        <p:nvSpPr>
          <p:cNvPr id="218" name="Oval 217"/>
          <p:cNvSpPr>
            <a:spLocks noChangeAspect="1"/>
          </p:cNvSpPr>
          <p:nvPr/>
        </p:nvSpPr>
        <p:spPr>
          <a:xfrm>
            <a:off x="3425825" y="2828925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>
            <a:spLocks noChangeAspect="1"/>
          </p:cNvSpPr>
          <p:nvPr/>
        </p:nvSpPr>
        <p:spPr>
          <a:xfrm>
            <a:off x="3311525" y="2828925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>
            <a:spLocks/>
          </p:cNvSpPr>
          <p:nvPr/>
        </p:nvSpPr>
        <p:spPr>
          <a:xfrm>
            <a:off x="4697413" y="3663950"/>
            <a:ext cx="205351" cy="1840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6" name="TextBox 245"/>
          <p:cNvSpPr txBox="1">
            <a:spLocks noChangeArrowheads="1"/>
          </p:cNvSpPr>
          <p:nvPr/>
        </p:nvSpPr>
        <p:spPr bwMode="auto">
          <a:xfrm>
            <a:off x="4605338" y="3617913"/>
            <a:ext cx="3899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pitchFamily="-108" charset="0"/>
                <a:ea typeface="Times" pitchFamily="-108" charset="0"/>
                <a:cs typeface="Times" pitchFamily="-108" charset="0"/>
              </a:rPr>
              <a:t>θ/2</a:t>
            </a:r>
          </a:p>
        </p:txBody>
      </p:sp>
      <p:sp>
        <p:nvSpPr>
          <p:cNvPr id="223" name="Arc 222"/>
          <p:cNvSpPr/>
          <p:nvPr/>
        </p:nvSpPr>
        <p:spPr>
          <a:xfrm>
            <a:off x="4721224" y="3648075"/>
            <a:ext cx="733425" cy="733425"/>
          </a:xfrm>
          <a:prstGeom prst="arc">
            <a:avLst>
              <a:gd name="adj1" fmla="val 14488313"/>
              <a:gd name="adj2" fmla="val 15634883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sm" len="sm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Arc 223"/>
          <p:cNvSpPr/>
          <p:nvPr/>
        </p:nvSpPr>
        <p:spPr>
          <a:xfrm>
            <a:off x="4721224" y="3648075"/>
            <a:ext cx="733425" cy="733425"/>
          </a:xfrm>
          <a:prstGeom prst="arc">
            <a:avLst>
              <a:gd name="adj1" fmla="val 15665443"/>
              <a:gd name="adj2" fmla="val 16840426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sm" len="sm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Arc 224"/>
          <p:cNvSpPr>
            <a:spLocks noChangeAspect="1"/>
          </p:cNvSpPr>
          <p:nvPr/>
        </p:nvSpPr>
        <p:spPr>
          <a:xfrm>
            <a:off x="4597398" y="3536949"/>
            <a:ext cx="1005840" cy="1005840"/>
          </a:xfrm>
          <a:prstGeom prst="arc">
            <a:avLst>
              <a:gd name="adj1" fmla="val 14488313"/>
              <a:gd name="adj2" fmla="val 16113745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sm" len="sm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Arc 225"/>
          <p:cNvSpPr>
            <a:spLocks noChangeAspect="1"/>
          </p:cNvSpPr>
          <p:nvPr/>
        </p:nvSpPr>
        <p:spPr>
          <a:xfrm>
            <a:off x="4597398" y="3536949"/>
            <a:ext cx="1005840" cy="1005840"/>
          </a:xfrm>
          <a:prstGeom prst="arc">
            <a:avLst>
              <a:gd name="adj1" fmla="val 16120169"/>
              <a:gd name="adj2" fmla="val 16752583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sm" len="sm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>
            <a:spLocks/>
          </p:cNvSpPr>
          <p:nvPr/>
        </p:nvSpPr>
        <p:spPr>
          <a:xfrm>
            <a:off x="5214938" y="3470275"/>
            <a:ext cx="187063" cy="1840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6" name="TextBox 263"/>
          <p:cNvSpPr txBox="1">
            <a:spLocks noChangeArrowheads="1"/>
          </p:cNvSpPr>
          <p:nvPr/>
        </p:nvSpPr>
        <p:spPr bwMode="auto">
          <a:xfrm>
            <a:off x="5138738" y="3409950"/>
            <a:ext cx="3513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pitchFamily="-108" charset="0"/>
                <a:ea typeface="Times" pitchFamily="-108" charset="0"/>
                <a:cs typeface="Times" pitchFamily="-108" charset="0"/>
              </a:rPr>
              <a:t>θ</a:t>
            </a:r>
            <a:r>
              <a:rPr lang="en-US" sz="1200" baseline="-25000">
                <a:latin typeface="Times" pitchFamily="-108" charset="0"/>
                <a:ea typeface="Times" pitchFamily="-108" charset="0"/>
                <a:cs typeface="Times" pitchFamily="-108" charset="0"/>
              </a:rPr>
              <a:t>A</a:t>
            </a:r>
            <a:endParaRPr lang="en-US" sz="1200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221" name="Rectangle 220"/>
          <p:cNvSpPr>
            <a:spLocks/>
          </p:cNvSpPr>
          <p:nvPr/>
        </p:nvSpPr>
        <p:spPr>
          <a:xfrm>
            <a:off x="5189538" y="3676650"/>
            <a:ext cx="187063" cy="1840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0" name="TextBox 252"/>
          <p:cNvSpPr txBox="1">
            <a:spLocks noChangeArrowheads="1"/>
          </p:cNvSpPr>
          <p:nvPr/>
        </p:nvSpPr>
        <p:spPr bwMode="auto">
          <a:xfrm>
            <a:off x="5094288" y="3622675"/>
            <a:ext cx="3899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pitchFamily="-108" charset="0"/>
                <a:ea typeface="Times" pitchFamily="-108" charset="0"/>
                <a:cs typeface="Times" pitchFamily="-108" charset="0"/>
              </a:rPr>
              <a:t>θ/2</a:t>
            </a:r>
          </a:p>
        </p:txBody>
      </p:sp>
      <p:sp>
        <p:nvSpPr>
          <p:cNvPr id="205" name="TextBox 20"/>
          <p:cNvSpPr txBox="1">
            <a:spLocks noChangeArrowheads="1"/>
          </p:cNvSpPr>
          <p:nvPr/>
        </p:nvSpPr>
        <p:spPr bwMode="auto">
          <a:xfrm>
            <a:off x="5735648" y="3429943"/>
            <a:ext cx="325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r>
              <a:rPr lang="en-US" sz="1200" baseline="-25000">
                <a:latin typeface="Times" pitchFamily="-108" charset="0"/>
                <a:ea typeface="Times" pitchFamily="-108" charset="0"/>
                <a:cs typeface="Times" pitchFamily="-108" charset="0"/>
              </a:rPr>
              <a:t>2</a:t>
            </a:r>
            <a:endParaRPr lang="en-US" sz="1200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208" name="TextBox 20"/>
          <p:cNvSpPr txBox="1">
            <a:spLocks noChangeArrowheads="1"/>
          </p:cNvSpPr>
          <p:nvPr/>
        </p:nvSpPr>
        <p:spPr bwMode="auto">
          <a:xfrm>
            <a:off x="5562600" y="3175000"/>
            <a:ext cx="325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r>
              <a:rPr lang="en-US" sz="1200" baseline="-25000">
                <a:latin typeface="Times" pitchFamily="-108" charset="0"/>
                <a:ea typeface="Times" pitchFamily="-108" charset="0"/>
                <a:cs typeface="Times" pitchFamily="-108" charset="0"/>
              </a:rPr>
              <a:t>1</a:t>
            </a:r>
            <a:endParaRPr lang="en-US" sz="1200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212" name="TextBox 198"/>
          <p:cNvSpPr txBox="1">
            <a:spLocks noChangeArrowheads="1"/>
          </p:cNvSpPr>
          <p:nvPr/>
        </p:nvSpPr>
        <p:spPr bwMode="auto">
          <a:xfrm>
            <a:off x="5648325" y="3594100"/>
            <a:ext cx="5179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pitchFamily="-108" charset="0"/>
                <a:ea typeface="Times" pitchFamily="-108" charset="0"/>
                <a:cs typeface="Times" pitchFamily="-108" charset="0"/>
              </a:rPr>
              <a:t>[010]</a:t>
            </a:r>
          </a:p>
        </p:txBody>
      </p:sp>
      <p:sp>
        <p:nvSpPr>
          <p:cNvPr id="213" name="TextBox 199"/>
          <p:cNvSpPr txBox="1">
            <a:spLocks noChangeArrowheads="1"/>
          </p:cNvSpPr>
          <p:nvPr/>
        </p:nvSpPr>
        <p:spPr bwMode="auto">
          <a:xfrm>
            <a:off x="5427663" y="2992438"/>
            <a:ext cx="5179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pitchFamily="-108" charset="0"/>
                <a:ea typeface="Times" pitchFamily="-108" charset="0"/>
                <a:cs typeface="Times" pitchFamily="-108" charset="0"/>
              </a:rPr>
              <a:t>[100]</a:t>
            </a:r>
          </a:p>
        </p:txBody>
      </p:sp>
      <p:cxnSp>
        <p:nvCxnSpPr>
          <p:cNvPr id="237" name="Straight Arrow Connector 236"/>
          <p:cNvCxnSpPr>
            <a:cxnSpLocks/>
          </p:cNvCxnSpPr>
          <p:nvPr/>
        </p:nvCxnSpPr>
        <p:spPr>
          <a:xfrm>
            <a:off x="5594353" y="3503119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>
            <a:cxnSpLocks/>
          </p:cNvCxnSpPr>
          <p:nvPr/>
        </p:nvCxnSpPr>
        <p:spPr>
          <a:xfrm rot="16200000">
            <a:off x="5486404" y="3401519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0" name="Arc 239"/>
          <p:cNvSpPr/>
          <p:nvPr/>
        </p:nvSpPr>
        <p:spPr>
          <a:xfrm>
            <a:off x="6486524" y="3651250"/>
            <a:ext cx="733425" cy="733425"/>
          </a:xfrm>
          <a:prstGeom prst="arc">
            <a:avLst>
              <a:gd name="adj1" fmla="val 14488313"/>
              <a:gd name="adj2" fmla="val 15634883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sm" len="sm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Arc 240"/>
          <p:cNvSpPr/>
          <p:nvPr/>
        </p:nvSpPr>
        <p:spPr>
          <a:xfrm>
            <a:off x="6486524" y="3651250"/>
            <a:ext cx="733425" cy="733425"/>
          </a:xfrm>
          <a:prstGeom prst="arc">
            <a:avLst>
              <a:gd name="adj1" fmla="val 15665443"/>
              <a:gd name="adj2" fmla="val 16840426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sm" len="sm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>
            <a:spLocks/>
          </p:cNvSpPr>
          <p:nvPr/>
        </p:nvSpPr>
        <p:spPr>
          <a:xfrm>
            <a:off x="6424613" y="3570824"/>
            <a:ext cx="205351" cy="1840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3" name="TextBox 245"/>
          <p:cNvSpPr txBox="1">
            <a:spLocks noChangeArrowheads="1"/>
          </p:cNvSpPr>
          <p:nvPr/>
        </p:nvSpPr>
        <p:spPr bwMode="auto">
          <a:xfrm>
            <a:off x="6332538" y="3518437"/>
            <a:ext cx="3899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pitchFamily="-108" charset="0"/>
                <a:ea typeface="Times" pitchFamily="-108" charset="0"/>
                <a:cs typeface="Times" pitchFamily="-108" charset="0"/>
              </a:rPr>
              <a:t>θ/2</a:t>
            </a:r>
          </a:p>
        </p:txBody>
      </p:sp>
      <p:sp>
        <p:nvSpPr>
          <p:cNvPr id="246" name="Rectangle 245"/>
          <p:cNvSpPr>
            <a:spLocks/>
          </p:cNvSpPr>
          <p:nvPr/>
        </p:nvSpPr>
        <p:spPr>
          <a:xfrm>
            <a:off x="6958013" y="3583531"/>
            <a:ext cx="187063" cy="1840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7" name="TextBox 252"/>
          <p:cNvSpPr txBox="1">
            <a:spLocks noChangeArrowheads="1"/>
          </p:cNvSpPr>
          <p:nvPr/>
        </p:nvSpPr>
        <p:spPr bwMode="auto">
          <a:xfrm>
            <a:off x="6862763" y="3529556"/>
            <a:ext cx="3899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" pitchFamily="-108" charset="0"/>
                <a:ea typeface="Times" pitchFamily="-108" charset="0"/>
                <a:cs typeface="Times" pitchFamily="-108" charset="0"/>
              </a:rPr>
              <a:t>θ/2</a:t>
            </a:r>
          </a:p>
        </p:txBody>
      </p:sp>
      <p:sp>
        <p:nvSpPr>
          <p:cNvPr id="248" name="Rectangle 247"/>
          <p:cNvSpPr>
            <a:spLocks noChangeAspect="1"/>
          </p:cNvSpPr>
          <p:nvPr/>
        </p:nvSpPr>
        <p:spPr>
          <a:xfrm>
            <a:off x="6470650" y="3373438"/>
            <a:ext cx="175046" cy="1755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9" name="Rectangle 248"/>
          <p:cNvSpPr>
            <a:spLocks noChangeAspect="1"/>
          </p:cNvSpPr>
          <p:nvPr/>
        </p:nvSpPr>
        <p:spPr>
          <a:xfrm>
            <a:off x="6666441" y="3186113"/>
            <a:ext cx="175046" cy="1755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0</a:t>
            </a:r>
          </a:p>
        </p:txBody>
      </p:sp>
      <p:sp>
        <p:nvSpPr>
          <p:cNvPr id="185" name="Rectangle 184"/>
          <p:cNvSpPr>
            <a:spLocks noChangeAspect="1"/>
          </p:cNvSpPr>
          <p:nvPr/>
        </p:nvSpPr>
        <p:spPr>
          <a:xfrm>
            <a:off x="6869642" y="3380846"/>
            <a:ext cx="175046" cy="1755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0</a:t>
            </a:r>
          </a:p>
        </p:txBody>
      </p:sp>
      <p:sp>
        <p:nvSpPr>
          <p:cNvPr id="187" name="TextBox 227"/>
          <p:cNvSpPr txBox="1">
            <a:spLocks noChangeArrowheads="1"/>
          </p:cNvSpPr>
          <p:nvPr/>
        </p:nvSpPr>
        <p:spPr bwMode="auto">
          <a:xfrm>
            <a:off x="6604002" y="3118911"/>
            <a:ext cx="3000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pitchFamily="-108" charset="0"/>
                <a:ea typeface="Times" pitchFamily="-108" charset="0"/>
                <a:cs typeface="Times" pitchFamily="-108" charset="0"/>
              </a:rPr>
              <a:t>V</a:t>
            </a:r>
          </a:p>
        </p:txBody>
      </p:sp>
      <p:sp>
        <p:nvSpPr>
          <p:cNvPr id="188" name="TextBox 222"/>
          <p:cNvSpPr txBox="1">
            <a:spLocks noChangeArrowheads="1"/>
          </p:cNvSpPr>
          <p:nvPr/>
        </p:nvSpPr>
        <p:spPr bwMode="auto">
          <a:xfrm>
            <a:off x="6771745" y="3304649"/>
            <a:ext cx="3770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pitchFamily="-108" charset="0"/>
                <a:ea typeface="Times" pitchFamily="-108" charset="0"/>
                <a:cs typeface="Times" pitchFamily="-108" charset="0"/>
              </a:rPr>
              <a:t>V</a:t>
            </a:r>
            <a:r>
              <a:rPr lang="en-US" sz="1200" baseline="-25000">
                <a:latin typeface="Times" pitchFamily="-108" charset="0"/>
                <a:ea typeface="Times" pitchFamily="-108" charset="0"/>
                <a:cs typeface="Times" pitchFamily="-108" charset="0"/>
              </a:rPr>
              <a:t>A</a:t>
            </a:r>
            <a:endParaRPr lang="en-US" sz="1200" b="1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sp>
        <p:nvSpPr>
          <p:cNvPr id="189" name="TextBox 225"/>
          <p:cNvSpPr txBox="1">
            <a:spLocks noChangeArrowheads="1"/>
          </p:cNvSpPr>
          <p:nvPr/>
        </p:nvSpPr>
        <p:spPr bwMode="auto">
          <a:xfrm>
            <a:off x="6383860" y="3301474"/>
            <a:ext cx="3642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Times" pitchFamily="-108" charset="0"/>
                <a:ea typeface="Times" pitchFamily="-108" charset="0"/>
                <a:cs typeface="Times" pitchFamily="-108" charset="0"/>
              </a:rPr>
              <a:t>V</a:t>
            </a:r>
            <a:r>
              <a:rPr lang="en-US" sz="1200" baseline="-25000">
                <a:latin typeface="Times" pitchFamily="-108" charset="0"/>
                <a:ea typeface="Times" pitchFamily="-108" charset="0"/>
                <a:cs typeface="Times" pitchFamily="-108" charset="0"/>
              </a:rPr>
              <a:t>B</a:t>
            </a:r>
            <a:endParaRPr lang="en-US" sz="1200" b="1">
              <a:latin typeface="Times" pitchFamily="-108" charset="0"/>
              <a:ea typeface="Times" pitchFamily="-108" charset="0"/>
              <a:cs typeface="Times" pitchFamily="-108" charset="0"/>
            </a:endParaRPr>
          </a:p>
        </p:txBody>
      </p:sp>
      <p:cxnSp>
        <p:nvCxnSpPr>
          <p:cNvPr id="198" name="Straight Arrow Connector 197"/>
          <p:cNvCxnSpPr>
            <a:cxnSpLocks noChangeAspect="1"/>
          </p:cNvCxnSpPr>
          <p:nvPr/>
        </p:nvCxnSpPr>
        <p:spPr>
          <a:xfrm rot="16200000" flipV="1">
            <a:off x="4678473" y="3544780"/>
            <a:ext cx="417293" cy="207962"/>
          </a:xfrm>
          <a:prstGeom prst="straightConnector1">
            <a:avLst/>
          </a:pr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cxnSpLocks noChangeAspect="1"/>
          </p:cNvCxnSpPr>
          <p:nvPr/>
        </p:nvCxnSpPr>
        <p:spPr>
          <a:xfrm rot="16200000" flipV="1">
            <a:off x="6500923" y="3652729"/>
            <a:ext cx="417293" cy="207962"/>
          </a:xfrm>
          <a:prstGeom prst="straightConnector1">
            <a:avLst/>
          </a:pr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Slide Number Placeholder 19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301066" y="3263900"/>
            <a:ext cx="901700" cy="24447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4697941" y="3228974"/>
            <a:ext cx="295275" cy="295275"/>
          </a:xfrm>
          <a:prstGeom prst="arc">
            <a:avLst>
              <a:gd name="adj1" fmla="val 20444529"/>
              <a:gd name="adj2" fmla="val 2785959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sm" len="sm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rot="16200000" flipH="1">
            <a:off x="4850889" y="3407323"/>
            <a:ext cx="227506" cy="19684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 noChangeAspect="1"/>
          </p:cNvCxnSpPr>
          <p:nvPr/>
        </p:nvCxnSpPr>
        <p:spPr>
          <a:xfrm flipV="1">
            <a:off x="3897839" y="3527424"/>
            <a:ext cx="345684" cy="93726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47710" y="3258608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8441" y="3562350"/>
            <a:ext cx="523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[</a:t>
            </a:r>
            <a:r>
              <a:rPr lang="en-US" sz="1400" i="1">
                <a:latin typeface="Times"/>
                <a:cs typeface="Times"/>
              </a:rPr>
              <a:t>hkl</a:t>
            </a:r>
            <a:r>
              <a:rPr lang="en-US" sz="1400">
                <a:latin typeface="Times"/>
                <a:cs typeface="Times"/>
              </a:rPr>
              <a:t>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62891" y="3260725"/>
            <a:ext cx="523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[</a:t>
            </a:r>
            <a:r>
              <a:rPr lang="en-US" sz="1400" i="1">
                <a:latin typeface="Times"/>
                <a:cs typeface="Times"/>
              </a:rPr>
              <a:t>hkl</a:t>
            </a:r>
            <a:r>
              <a:rPr lang="en-US" sz="1400">
                <a:latin typeface="Times"/>
                <a:cs typeface="Times"/>
              </a:rPr>
              <a:t>]</a:t>
            </a:r>
          </a:p>
        </p:txBody>
      </p:sp>
      <p:sp>
        <p:nvSpPr>
          <p:cNvPr id="16" name="Freeform 15"/>
          <p:cNvSpPr/>
          <p:nvPr/>
        </p:nvSpPr>
        <p:spPr>
          <a:xfrm>
            <a:off x="4412544" y="2508250"/>
            <a:ext cx="235655" cy="927100"/>
          </a:xfrm>
          <a:custGeom>
            <a:avLst/>
            <a:gdLst>
              <a:gd name="connsiteX0" fmla="*/ 235655 w 235655"/>
              <a:gd name="connsiteY0" fmla="*/ 0 h 927100"/>
              <a:gd name="connsiteX1" fmla="*/ 108655 w 235655"/>
              <a:gd name="connsiteY1" fmla="*/ 220133 h 927100"/>
              <a:gd name="connsiteX2" fmla="*/ 32455 w 235655"/>
              <a:gd name="connsiteY2" fmla="*/ 397933 h 927100"/>
              <a:gd name="connsiteX3" fmla="*/ 2822 w 235655"/>
              <a:gd name="connsiteY3" fmla="*/ 579967 h 927100"/>
              <a:gd name="connsiteX4" fmla="*/ 49389 w 235655"/>
              <a:gd name="connsiteY4" fmla="*/ 762000 h 927100"/>
              <a:gd name="connsiteX5" fmla="*/ 163689 w 235655"/>
              <a:gd name="connsiteY5" fmla="*/ 927100 h 92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655" h="927100">
                <a:moveTo>
                  <a:pt x="235655" y="0"/>
                </a:moveTo>
                <a:cubicBezTo>
                  <a:pt x="189088" y="76905"/>
                  <a:pt x="142522" y="153811"/>
                  <a:pt x="108655" y="220133"/>
                </a:cubicBezTo>
                <a:cubicBezTo>
                  <a:pt x="74788" y="286455"/>
                  <a:pt x="50094" y="337961"/>
                  <a:pt x="32455" y="397933"/>
                </a:cubicBezTo>
                <a:cubicBezTo>
                  <a:pt x="14816" y="457905"/>
                  <a:pt x="0" y="519289"/>
                  <a:pt x="2822" y="579967"/>
                </a:cubicBezTo>
                <a:cubicBezTo>
                  <a:pt x="5644" y="640645"/>
                  <a:pt x="22578" y="704145"/>
                  <a:pt x="49389" y="762000"/>
                </a:cubicBezTo>
                <a:cubicBezTo>
                  <a:pt x="76200" y="819856"/>
                  <a:pt x="163689" y="927100"/>
                  <a:pt x="163689" y="92710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10800000">
            <a:off x="4497210" y="3426883"/>
            <a:ext cx="235655" cy="927100"/>
          </a:xfrm>
          <a:custGeom>
            <a:avLst/>
            <a:gdLst>
              <a:gd name="connsiteX0" fmla="*/ 235655 w 235655"/>
              <a:gd name="connsiteY0" fmla="*/ 0 h 927100"/>
              <a:gd name="connsiteX1" fmla="*/ 108655 w 235655"/>
              <a:gd name="connsiteY1" fmla="*/ 220133 h 927100"/>
              <a:gd name="connsiteX2" fmla="*/ 32455 w 235655"/>
              <a:gd name="connsiteY2" fmla="*/ 397933 h 927100"/>
              <a:gd name="connsiteX3" fmla="*/ 2822 w 235655"/>
              <a:gd name="connsiteY3" fmla="*/ 579967 h 927100"/>
              <a:gd name="connsiteX4" fmla="*/ 49389 w 235655"/>
              <a:gd name="connsiteY4" fmla="*/ 762000 h 927100"/>
              <a:gd name="connsiteX5" fmla="*/ 163689 w 235655"/>
              <a:gd name="connsiteY5" fmla="*/ 927100 h 92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655" h="927100">
                <a:moveTo>
                  <a:pt x="235655" y="0"/>
                </a:moveTo>
                <a:cubicBezTo>
                  <a:pt x="189088" y="76905"/>
                  <a:pt x="142522" y="153811"/>
                  <a:pt x="108655" y="220133"/>
                </a:cubicBezTo>
                <a:cubicBezTo>
                  <a:pt x="74788" y="286455"/>
                  <a:pt x="50094" y="337961"/>
                  <a:pt x="32455" y="397933"/>
                </a:cubicBezTo>
                <a:cubicBezTo>
                  <a:pt x="14816" y="457905"/>
                  <a:pt x="0" y="519289"/>
                  <a:pt x="2822" y="579967"/>
                </a:cubicBezTo>
                <a:cubicBezTo>
                  <a:pt x="5644" y="640645"/>
                  <a:pt x="22578" y="704145"/>
                  <a:pt x="49389" y="762000"/>
                </a:cubicBezTo>
                <a:cubicBezTo>
                  <a:pt x="76200" y="819856"/>
                  <a:pt x="163689" y="927100"/>
                  <a:pt x="163689" y="92710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5349875" y="2527300"/>
            <a:ext cx="1016000" cy="63182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383213" y="2580005"/>
            <a:ext cx="1016000" cy="63182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416551" y="2632710"/>
            <a:ext cx="1016000" cy="63182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449889" y="2685415"/>
            <a:ext cx="1016000" cy="63182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483227" y="2738120"/>
            <a:ext cx="1016000" cy="63182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516565" y="2790825"/>
            <a:ext cx="1016000" cy="63182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549903" y="2843530"/>
            <a:ext cx="1016000" cy="63182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83241" y="2896235"/>
            <a:ext cx="1016000" cy="63182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616579" y="2948940"/>
            <a:ext cx="1016000" cy="63182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649917" y="3001645"/>
            <a:ext cx="1016000" cy="63182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683250" y="3054350"/>
            <a:ext cx="1016000" cy="63182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680075" y="3057525"/>
            <a:ext cx="1016000" cy="63182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ChangeAspect="1"/>
          </p:cNvCxnSpPr>
          <p:nvPr/>
        </p:nvCxnSpPr>
        <p:spPr>
          <a:xfrm rot="16200000" flipV="1">
            <a:off x="5662309" y="2849868"/>
            <a:ext cx="639762" cy="397852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71192" y="261937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  <a:r>
              <a:rPr lang="en-US" sz="1200" baseline="-25000">
                <a:latin typeface="Times"/>
                <a:cs typeface="Times"/>
              </a:rPr>
              <a:t> </a:t>
            </a:r>
            <a:endParaRPr lang="en-US" sz="1200" b="1">
              <a:latin typeface="Times"/>
              <a:cs typeface="Times"/>
            </a:endParaRPr>
          </a:p>
        </p:txBody>
      </p:sp>
      <p:cxnSp>
        <p:nvCxnSpPr>
          <p:cNvPr id="20" name="Straight Connector 19"/>
          <p:cNvCxnSpPr>
            <a:cxnSpLocks noChangeAspect="1"/>
          </p:cNvCxnSpPr>
          <p:nvPr/>
        </p:nvCxnSpPr>
        <p:spPr>
          <a:xfrm flipV="1">
            <a:off x="6680204" y="2818470"/>
            <a:ext cx="158746" cy="98721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35300" y="3571875"/>
            <a:ext cx="14446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81350" y="3415507"/>
            <a:ext cx="14446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27400" y="3259138"/>
            <a:ext cx="14446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73450" y="3102769"/>
            <a:ext cx="14446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19500" y="2946400"/>
            <a:ext cx="14446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4022725" y="2759075"/>
            <a:ext cx="933450" cy="9271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3888924" y="2759075"/>
            <a:ext cx="933450" cy="9271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3755120" y="2759075"/>
            <a:ext cx="933450" cy="9271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3621316" y="2759075"/>
            <a:ext cx="933450" cy="9271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3487512" y="2759075"/>
            <a:ext cx="933450" cy="9271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3353708" y="2759075"/>
            <a:ext cx="933450" cy="9271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3219904" y="2759075"/>
            <a:ext cx="933450" cy="9271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3086100" y="2759075"/>
            <a:ext cx="933450" cy="9271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 rot="5400000" flipH="1" flipV="1">
            <a:off x="4030788" y="3306889"/>
            <a:ext cx="231524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 rot="10800000">
            <a:off x="3770435" y="3056744"/>
            <a:ext cx="379291" cy="365907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H="1">
            <a:off x="3633788" y="2935287"/>
            <a:ext cx="269875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765553" y="2803528"/>
            <a:ext cx="384174" cy="384172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</p:cNvCxnSpPr>
          <p:nvPr/>
        </p:nvCxnSpPr>
        <p:spPr>
          <a:xfrm flipV="1">
            <a:off x="4997454" y="2867025"/>
            <a:ext cx="142871" cy="142242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/>
        </p:nvCxnSpPr>
        <p:spPr>
          <a:xfrm flipV="1">
            <a:off x="4854579" y="2682875"/>
            <a:ext cx="234946" cy="117772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021792" y="286702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  <a:r>
              <a:rPr lang="en-US" sz="1200" baseline="-25000">
                <a:latin typeface="Times"/>
                <a:cs typeface="Times"/>
              </a:rPr>
              <a:t> </a:t>
            </a:r>
            <a:endParaRPr lang="en-US" sz="1200" b="1">
              <a:latin typeface="Times"/>
              <a:cs typeface="Time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74142" y="2495551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  <a:r>
              <a:rPr lang="en-US" sz="1200" baseline="-25000">
                <a:latin typeface="Times"/>
                <a:cs typeface="Times"/>
              </a:rPr>
              <a:t> </a:t>
            </a:r>
            <a:endParaRPr lang="en-US" sz="1200" b="1">
              <a:latin typeface="Times"/>
              <a:cs typeface="Times"/>
            </a:endParaRPr>
          </a:p>
        </p:txBody>
      </p:sp>
      <p:cxnSp>
        <p:nvCxnSpPr>
          <p:cNvPr id="55" name="Straight Connector 54"/>
          <p:cNvCxnSpPr>
            <a:cxnSpLocks noChangeAspect="1"/>
          </p:cNvCxnSpPr>
          <p:nvPr/>
        </p:nvCxnSpPr>
        <p:spPr>
          <a:xfrm flipV="1">
            <a:off x="4768855" y="2825752"/>
            <a:ext cx="115315" cy="114807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4759330" y="2947195"/>
            <a:ext cx="170179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679825" y="2546350"/>
            <a:ext cx="314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N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184650" y="3267075"/>
            <a:ext cx="168275" cy="139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102100" y="317500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N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521075" y="3114675"/>
            <a:ext cx="238125" cy="1333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438525" y="3013075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N</a:t>
            </a:r>
            <a:r>
              <a:rPr lang="en-US" sz="1400" i="1">
                <a:latin typeface="Times New Roman"/>
                <a:cs typeface="Times New Roman"/>
              </a:rPr>
              <a:t>''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733800" y="37211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943600" y="37211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>
          <a:xfrm rot="16200000" flipV="1">
            <a:off x="3649934" y="2926417"/>
            <a:ext cx="619908" cy="372559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263900" y="2698750"/>
            <a:ext cx="2425700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>
            <a:off x="3181604" y="2955925"/>
            <a:ext cx="2507996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3071876" y="3213100"/>
            <a:ext cx="2617724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3302000" y="2409825"/>
            <a:ext cx="1358900" cy="98425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3892550" y="2409825"/>
            <a:ext cx="1358900" cy="98425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4483100" y="2409825"/>
            <a:ext cx="1358900" cy="98425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389039" y="3152778"/>
            <a:ext cx="225423" cy="18097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25558" y="3260725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  <a:r>
              <a:rPr lang="en-US" sz="1200" baseline="-25000">
                <a:latin typeface="Times"/>
                <a:cs typeface="Times"/>
              </a:rPr>
              <a:t>2 </a:t>
            </a:r>
            <a:endParaRPr lang="en-US" sz="1200" b="1">
              <a:latin typeface="Times"/>
              <a:cs typeface="Times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rot="16200000" flipH="1">
            <a:off x="4614343" y="3556002"/>
            <a:ext cx="234947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rot="10800000" flipH="1">
            <a:off x="4961476" y="3213102"/>
            <a:ext cx="234947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 noChangeAspect="1"/>
          </p:cNvCxnSpPr>
          <p:nvPr/>
        </p:nvCxnSpPr>
        <p:spPr>
          <a:xfrm rot="5400000">
            <a:off x="4777417" y="3259240"/>
            <a:ext cx="164581" cy="118871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07467" y="3511551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  <a:r>
              <a:rPr lang="en-US" sz="1200" baseline="-25000">
                <a:latin typeface="Times"/>
                <a:cs typeface="Times"/>
              </a:rPr>
              <a:t>1 </a:t>
            </a:r>
            <a:endParaRPr lang="en-US" sz="1200" b="1">
              <a:latin typeface="Times"/>
              <a:cs typeface="Time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4832" y="3226320"/>
            <a:ext cx="334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69420" y="2921520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b="1">
              <a:latin typeface="Times"/>
              <a:cs typeface="Times"/>
            </a:endParaRP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4356105" y="3209928"/>
            <a:ext cx="269870" cy="190497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rot="16200000" flipV="1">
            <a:off x="4170364" y="3024186"/>
            <a:ext cx="365128" cy="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 noChangeAspect="1"/>
          </p:cNvCxnSpPr>
          <p:nvPr/>
        </p:nvCxnSpPr>
        <p:spPr>
          <a:xfrm>
            <a:off x="3775076" y="3214479"/>
            <a:ext cx="580643" cy="807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23157" y="3184525"/>
            <a:ext cx="33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imes"/>
                <a:cs typeface="Times"/>
              </a:rPr>
              <a:t>L</a:t>
            </a:r>
            <a:r>
              <a:rPr lang="en-US" sz="1200" baseline="-25000" dirty="0" smtClean="0">
                <a:latin typeface="Times"/>
                <a:cs typeface="Times"/>
              </a:rPr>
              <a:t>1</a:t>
            </a:r>
            <a:endParaRPr lang="en-US" sz="1200" b="1" dirty="0" smtClean="0">
              <a:latin typeface="Times"/>
              <a:cs typeface="Time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21125" y="2100791"/>
            <a:ext cx="418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38" name="Straight Arrow Connector 37"/>
          <p:cNvCxnSpPr>
            <a:cxnSpLocks/>
          </p:cNvCxnSpPr>
          <p:nvPr/>
        </p:nvCxnSpPr>
        <p:spPr>
          <a:xfrm rot="16200000" flipH="1">
            <a:off x="3209028" y="2824852"/>
            <a:ext cx="249446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981325" y="2657475"/>
            <a:ext cx="418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41" name="Straight Arrow Connector 40"/>
          <p:cNvCxnSpPr>
            <a:cxnSpLocks noChangeAspect="1"/>
          </p:cNvCxnSpPr>
          <p:nvPr/>
        </p:nvCxnSpPr>
        <p:spPr>
          <a:xfrm rot="5400000" flipH="1" flipV="1">
            <a:off x="3730644" y="2991630"/>
            <a:ext cx="247432" cy="17722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518357" y="2914650"/>
            <a:ext cx="33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imes"/>
                <a:cs typeface="Times"/>
              </a:rPr>
              <a:t>L</a:t>
            </a:r>
            <a:r>
              <a:rPr lang="en-US" sz="1200" baseline="-25000" dirty="0" smtClean="0">
                <a:latin typeface="Times"/>
                <a:cs typeface="Times"/>
              </a:rPr>
              <a:t>2</a:t>
            </a:r>
            <a:endParaRPr lang="en-US" sz="1200" b="1" dirty="0" smtClean="0">
              <a:latin typeface="Times"/>
              <a:cs typeface="Time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25900" y="2647950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N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98950" y="3302000"/>
            <a:ext cx="374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N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14700" y="3175000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O</a:t>
            </a: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3740150" y="3194050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rot="5400000" flipH="1" flipV="1">
            <a:off x="2705100" y="2422525"/>
            <a:ext cx="1358900" cy="98425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 noChangeAspect="1"/>
          </p:cNvCxnSpPr>
          <p:nvPr/>
        </p:nvCxnSpPr>
        <p:spPr>
          <a:xfrm>
            <a:off x="3860800" y="2270125"/>
            <a:ext cx="372602" cy="26987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>
            <a:off x="4963584" y="2364316"/>
            <a:ext cx="673100" cy="673100"/>
          </a:xfrm>
          <a:prstGeom prst="arc">
            <a:avLst>
              <a:gd name="adj1" fmla="val 18458892"/>
              <a:gd name="adj2" fmla="val 0"/>
            </a:avLst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562602" y="2324101"/>
            <a:ext cx="279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ea typeface="Lucida Grande"/>
                <a:cs typeface="Times New Roman"/>
              </a:rPr>
              <a:t>ϕ</a:t>
            </a:r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 rot="5400000">
            <a:off x="3347244" y="3369469"/>
            <a:ext cx="6731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3619500" y="3384550"/>
            <a:ext cx="88900" cy="114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508375" y="3683000"/>
            <a:ext cx="330200" cy="38100"/>
          </a:xfrm>
          <a:custGeom>
            <a:avLst/>
            <a:gdLst>
              <a:gd name="connsiteX0" fmla="*/ 0 w 330200"/>
              <a:gd name="connsiteY0" fmla="*/ 0 h 38100"/>
              <a:gd name="connsiteX1" fmla="*/ 63500 w 330200"/>
              <a:gd name="connsiteY1" fmla="*/ 22225 h 38100"/>
              <a:gd name="connsiteX2" fmla="*/ 123825 w 330200"/>
              <a:gd name="connsiteY2" fmla="*/ 34925 h 38100"/>
              <a:gd name="connsiteX3" fmla="*/ 193675 w 330200"/>
              <a:gd name="connsiteY3" fmla="*/ 25400 h 38100"/>
              <a:gd name="connsiteX4" fmla="*/ 234950 w 330200"/>
              <a:gd name="connsiteY4" fmla="*/ 22225 h 38100"/>
              <a:gd name="connsiteX5" fmla="*/ 279400 w 330200"/>
              <a:gd name="connsiteY5" fmla="*/ 28575 h 38100"/>
              <a:gd name="connsiteX6" fmla="*/ 330200 w 330200"/>
              <a:gd name="connsiteY6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200" h="38100">
                <a:moveTo>
                  <a:pt x="0" y="0"/>
                </a:moveTo>
                <a:cubicBezTo>
                  <a:pt x="21431" y="8202"/>
                  <a:pt x="42863" y="16404"/>
                  <a:pt x="63500" y="22225"/>
                </a:cubicBezTo>
                <a:cubicBezTo>
                  <a:pt x="84137" y="28046"/>
                  <a:pt x="102129" y="34396"/>
                  <a:pt x="123825" y="34925"/>
                </a:cubicBezTo>
                <a:cubicBezTo>
                  <a:pt x="145521" y="35454"/>
                  <a:pt x="175154" y="27517"/>
                  <a:pt x="193675" y="25400"/>
                </a:cubicBezTo>
                <a:cubicBezTo>
                  <a:pt x="212196" y="23283"/>
                  <a:pt x="220663" y="21696"/>
                  <a:pt x="234950" y="22225"/>
                </a:cubicBezTo>
                <a:cubicBezTo>
                  <a:pt x="249238" y="22754"/>
                  <a:pt x="263525" y="25929"/>
                  <a:pt x="279400" y="28575"/>
                </a:cubicBezTo>
                <a:cubicBezTo>
                  <a:pt x="295275" y="31221"/>
                  <a:pt x="330200" y="38100"/>
                  <a:pt x="330200" y="38100"/>
                </a:cubicBezTo>
              </a:path>
            </a:pathLst>
          </a:cu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495675" y="2990850"/>
            <a:ext cx="346075" cy="57150"/>
          </a:xfrm>
          <a:custGeom>
            <a:avLst/>
            <a:gdLst>
              <a:gd name="connsiteX0" fmla="*/ 0 w 346075"/>
              <a:gd name="connsiteY0" fmla="*/ 0 h 57150"/>
              <a:gd name="connsiteX1" fmla="*/ 57150 w 346075"/>
              <a:gd name="connsiteY1" fmla="*/ 12700 h 57150"/>
              <a:gd name="connsiteX2" fmla="*/ 107950 w 346075"/>
              <a:gd name="connsiteY2" fmla="*/ 31750 h 57150"/>
              <a:gd name="connsiteX3" fmla="*/ 136525 w 346075"/>
              <a:gd name="connsiteY3" fmla="*/ 38100 h 57150"/>
              <a:gd name="connsiteX4" fmla="*/ 180975 w 346075"/>
              <a:gd name="connsiteY4" fmla="*/ 28575 h 57150"/>
              <a:gd name="connsiteX5" fmla="*/ 219075 w 346075"/>
              <a:gd name="connsiteY5" fmla="*/ 28575 h 57150"/>
              <a:gd name="connsiteX6" fmla="*/ 254000 w 346075"/>
              <a:gd name="connsiteY6" fmla="*/ 31750 h 57150"/>
              <a:gd name="connsiteX7" fmla="*/ 311150 w 346075"/>
              <a:gd name="connsiteY7" fmla="*/ 47625 h 57150"/>
              <a:gd name="connsiteX8" fmla="*/ 346075 w 346075"/>
              <a:gd name="connsiteY8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075" h="57150">
                <a:moveTo>
                  <a:pt x="0" y="0"/>
                </a:moveTo>
                <a:cubicBezTo>
                  <a:pt x="19579" y="3704"/>
                  <a:pt x="39158" y="7408"/>
                  <a:pt x="57150" y="12700"/>
                </a:cubicBezTo>
                <a:cubicBezTo>
                  <a:pt x="75142" y="17992"/>
                  <a:pt x="94721" y="27517"/>
                  <a:pt x="107950" y="31750"/>
                </a:cubicBezTo>
                <a:cubicBezTo>
                  <a:pt x="121179" y="35983"/>
                  <a:pt x="124354" y="38629"/>
                  <a:pt x="136525" y="38100"/>
                </a:cubicBezTo>
                <a:cubicBezTo>
                  <a:pt x="148696" y="37571"/>
                  <a:pt x="167217" y="30162"/>
                  <a:pt x="180975" y="28575"/>
                </a:cubicBezTo>
                <a:cubicBezTo>
                  <a:pt x="194733" y="26988"/>
                  <a:pt x="206904" y="28046"/>
                  <a:pt x="219075" y="28575"/>
                </a:cubicBezTo>
                <a:cubicBezTo>
                  <a:pt x="231246" y="29104"/>
                  <a:pt x="238654" y="28575"/>
                  <a:pt x="254000" y="31750"/>
                </a:cubicBezTo>
                <a:cubicBezTo>
                  <a:pt x="269346" y="34925"/>
                  <a:pt x="311150" y="47625"/>
                  <a:pt x="311150" y="47625"/>
                </a:cubicBezTo>
                <a:lnTo>
                  <a:pt x="346075" y="57150"/>
                </a:lnTo>
              </a:path>
            </a:pathLst>
          </a:cu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276725" y="2546350"/>
            <a:ext cx="304800" cy="50800"/>
          </a:xfrm>
          <a:custGeom>
            <a:avLst/>
            <a:gdLst>
              <a:gd name="connsiteX0" fmla="*/ 0 w 304800"/>
              <a:gd name="connsiteY0" fmla="*/ 0 h 50800"/>
              <a:gd name="connsiteX1" fmla="*/ 60325 w 304800"/>
              <a:gd name="connsiteY1" fmla="*/ 15875 h 50800"/>
              <a:gd name="connsiteX2" fmla="*/ 114300 w 304800"/>
              <a:gd name="connsiteY2" fmla="*/ 34925 h 50800"/>
              <a:gd name="connsiteX3" fmla="*/ 136525 w 304800"/>
              <a:gd name="connsiteY3" fmla="*/ 41275 h 50800"/>
              <a:gd name="connsiteX4" fmla="*/ 158750 w 304800"/>
              <a:gd name="connsiteY4" fmla="*/ 41275 h 50800"/>
              <a:gd name="connsiteX5" fmla="*/ 180975 w 304800"/>
              <a:gd name="connsiteY5" fmla="*/ 31750 h 50800"/>
              <a:gd name="connsiteX6" fmla="*/ 206375 w 304800"/>
              <a:gd name="connsiteY6" fmla="*/ 25400 h 50800"/>
              <a:gd name="connsiteX7" fmla="*/ 225425 w 304800"/>
              <a:gd name="connsiteY7" fmla="*/ 25400 h 50800"/>
              <a:gd name="connsiteX8" fmla="*/ 260350 w 304800"/>
              <a:gd name="connsiteY8" fmla="*/ 34925 h 50800"/>
              <a:gd name="connsiteX9" fmla="*/ 304800 w 304800"/>
              <a:gd name="connsiteY9" fmla="*/ 5080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800" h="50800">
                <a:moveTo>
                  <a:pt x="0" y="0"/>
                </a:moveTo>
                <a:cubicBezTo>
                  <a:pt x="20637" y="5027"/>
                  <a:pt x="41275" y="10054"/>
                  <a:pt x="60325" y="15875"/>
                </a:cubicBezTo>
                <a:cubicBezTo>
                  <a:pt x="79375" y="21696"/>
                  <a:pt x="101600" y="30692"/>
                  <a:pt x="114300" y="34925"/>
                </a:cubicBezTo>
                <a:cubicBezTo>
                  <a:pt x="127000" y="39158"/>
                  <a:pt x="129117" y="40217"/>
                  <a:pt x="136525" y="41275"/>
                </a:cubicBezTo>
                <a:cubicBezTo>
                  <a:pt x="143933" y="42333"/>
                  <a:pt x="151342" y="42862"/>
                  <a:pt x="158750" y="41275"/>
                </a:cubicBezTo>
                <a:cubicBezTo>
                  <a:pt x="166158" y="39688"/>
                  <a:pt x="173038" y="34396"/>
                  <a:pt x="180975" y="31750"/>
                </a:cubicBezTo>
                <a:cubicBezTo>
                  <a:pt x="188912" y="29104"/>
                  <a:pt x="198967" y="26458"/>
                  <a:pt x="206375" y="25400"/>
                </a:cubicBezTo>
                <a:cubicBezTo>
                  <a:pt x="213783" y="24342"/>
                  <a:pt x="216429" y="23813"/>
                  <a:pt x="225425" y="25400"/>
                </a:cubicBezTo>
                <a:cubicBezTo>
                  <a:pt x="234421" y="26987"/>
                  <a:pt x="247121" y="30692"/>
                  <a:pt x="260350" y="34925"/>
                </a:cubicBezTo>
                <a:cubicBezTo>
                  <a:pt x="273579" y="39158"/>
                  <a:pt x="304800" y="50800"/>
                  <a:pt x="304800" y="50800"/>
                </a:cubicBezTo>
              </a:path>
            </a:pathLst>
          </a:cu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2917825" y="2825750"/>
            <a:ext cx="635000" cy="17780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686175" y="2397125"/>
            <a:ext cx="635000" cy="159512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5" idx="9"/>
          </p:cNvCxnSpPr>
          <p:nvPr/>
        </p:nvCxnSpPr>
        <p:spPr>
          <a:xfrm rot="10800000">
            <a:off x="4581525" y="2597151"/>
            <a:ext cx="685800" cy="20002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 noChangeAspect="1"/>
          </p:cNvCxnSpPr>
          <p:nvPr/>
        </p:nvCxnSpPr>
        <p:spPr>
          <a:xfrm rot="10800000">
            <a:off x="3784600" y="3707247"/>
            <a:ext cx="685800" cy="19482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2908300" y="3496057"/>
            <a:ext cx="628650" cy="19646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479925" y="2797175"/>
            <a:ext cx="787400" cy="44132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467225" y="3463925"/>
            <a:ext cx="787400" cy="44132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rot="10800000">
            <a:off x="4465574" y="3258444"/>
            <a:ext cx="787685" cy="202309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 noChangeAspect="1"/>
          </p:cNvCxnSpPr>
          <p:nvPr/>
        </p:nvCxnSpPr>
        <p:spPr>
          <a:xfrm flipV="1">
            <a:off x="3667125" y="3254374"/>
            <a:ext cx="805688" cy="451575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 noChangeAspect="1"/>
          </p:cNvCxnSpPr>
          <p:nvPr/>
        </p:nvCxnSpPr>
        <p:spPr>
          <a:xfrm flipV="1">
            <a:off x="2905125" y="3063874"/>
            <a:ext cx="778256" cy="43620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 noChangeAspect="1"/>
          </p:cNvCxnSpPr>
          <p:nvPr/>
        </p:nvCxnSpPr>
        <p:spPr>
          <a:xfrm flipV="1">
            <a:off x="3727450" y="2574923"/>
            <a:ext cx="796544" cy="44645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 noChangeAspect="1"/>
          </p:cNvCxnSpPr>
          <p:nvPr/>
        </p:nvCxnSpPr>
        <p:spPr>
          <a:xfrm flipV="1">
            <a:off x="3632200" y="2587624"/>
            <a:ext cx="787400" cy="44132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581011" y="3162036"/>
            <a:ext cx="6731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350419" y="2731294"/>
            <a:ext cx="673100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134644" y="3572669"/>
            <a:ext cx="6731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137819" y="2921794"/>
            <a:ext cx="673100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925219" y="3137694"/>
            <a:ext cx="6731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 noChangeAspect="1"/>
          </p:cNvCxnSpPr>
          <p:nvPr/>
        </p:nvCxnSpPr>
        <p:spPr>
          <a:xfrm flipV="1">
            <a:off x="2914650" y="2393950"/>
            <a:ext cx="778256" cy="43620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264835" y="3080809"/>
            <a:ext cx="238125" cy="508762"/>
          </a:xfrm>
          <a:prstGeom prst="ellipse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3721100" y="3054358"/>
            <a:ext cx="55637" cy="576063"/>
            <a:chOff x="3721100" y="3054358"/>
            <a:chExt cx="55637" cy="576063"/>
          </a:xfrm>
        </p:grpSpPr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3721100" y="3511552"/>
              <a:ext cx="55637" cy="118869"/>
            </a:xfrm>
            <a:prstGeom prst="ellipse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3721100" y="3359154"/>
              <a:ext cx="55637" cy="118869"/>
            </a:xfrm>
            <a:prstGeom prst="ellipse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3721100" y="3206756"/>
              <a:ext cx="55637" cy="118869"/>
            </a:xfrm>
            <a:prstGeom prst="ellipse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3721100" y="3054358"/>
              <a:ext cx="55637" cy="118869"/>
            </a:xfrm>
            <a:prstGeom prst="ellipse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853180" y="2978158"/>
            <a:ext cx="55637" cy="576063"/>
            <a:chOff x="3857625" y="2971808"/>
            <a:chExt cx="55637" cy="576063"/>
          </a:xfrm>
        </p:grpSpPr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3857625" y="3429002"/>
              <a:ext cx="55637" cy="118869"/>
            </a:xfrm>
            <a:prstGeom prst="ellipse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3857625" y="3276604"/>
              <a:ext cx="55637" cy="118869"/>
            </a:xfrm>
            <a:prstGeom prst="ellipse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3857625" y="3124206"/>
              <a:ext cx="55637" cy="118869"/>
            </a:xfrm>
            <a:prstGeom prst="ellipse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3857625" y="2971808"/>
              <a:ext cx="55637" cy="118869"/>
            </a:xfrm>
            <a:prstGeom prst="ellipse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985260" y="2901958"/>
            <a:ext cx="55637" cy="576063"/>
            <a:chOff x="3994150" y="2889258"/>
            <a:chExt cx="55637" cy="576063"/>
          </a:xfrm>
        </p:grpSpPr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3994150" y="3346452"/>
              <a:ext cx="55637" cy="118869"/>
            </a:xfrm>
            <a:prstGeom prst="ellipse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3994150" y="3194054"/>
              <a:ext cx="55637" cy="118869"/>
            </a:xfrm>
            <a:prstGeom prst="ellipse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3994150" y="3041656"/>
              <a:ext cx="55637" cy="118869"/>
            </a:xfrm>
            <a:prstGeom prst="ellipse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3994150" y="2889258"/>
              <a:ext cx="55637" cy="118869"/>
            </a:xfrm>
            <a:prstGeom prst="ellipse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117340" y="2825758"/>
            <a:ext cx="55637" cy="576063"/>
            <a:chOff x="4130675" y="2806708"/>
            <a:chExt cx="55637" cy="576063"/>
          </a:xfrm>
        </p:grpSpPr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4130675" y="3263902"/>
              <a:ext cx="55637" cy="118869"/>
            </a:xfrm>
            <a:prstGeom prst="ellipse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4130675" y="3111504"/>
              <a:ext cx="55637" cy="118869"/>
            </a:xfrm>
            <a:prstGeom prst="ellipse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4130675" y="2959106"/>
              <a:ext cx="55637" cy="118869"/>
            </a:xfrm>
            <a:prstGeom prst="ellipse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130675" y="2806708"/>
              <a:ext cx="55637" cy="118869"/>
            </a:xfrm>
            <a:prstGeom prst="ellipse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49420" y="2749558"/>
            <a:ext cx="55637" cy="576063"/>
            <a:chOff x="4267200" y="2724158"/>
            <a:chExt cx="55637" cy="576063"/>
          </a:xfrm>
        </p:grpSpPr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4267200" y="3181352"/>
              <a:ext cx="55637" cy="118869"/>
            </a:xfrm>
            <a:prstGeom prst="ellipse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4267200" y="3028954"/>
              <a:ext cx="55637" cy="118869"/>
            </a:xfrm>
            <a:prstGeom prst="ellipse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4267200" y="2876556"/>
              <a:ext cx="55637" cy="118869"/>
            </a:xfrm>
            <a:prstGeom prst="ellipse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4267200" y="2724158"/>
              <a:ext cx="55637" cy="118869"/>
            </a:xfrm>
            <a:prstGeom prst="ellipse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381500" y="2673358"/>
            <a:ext cx="55637" cy="576063"/>
            <a:chOff x="4381500" y="2673358"/>
            <a:chExt cx="55637" cy="576063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4381500" y="3130552"/>
              <a:ext cx="55637" cy="118869"/>
            </a:xfrm>
            <a:prstGeom prst="ellipse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4381500" y="2978154"/>
              <a:ext cx="55637" cy="118869"/>
            </a:xfrm>
            <a:prstGeom prst="ellipse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4381500" y="2825756"/>
              <a:ext cx="55637" cy="118869"/>
            </a:xfrm>
            <a:prstGeom prst="ellipse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4381500" y="2673358"/>
              <a:ext cx="55637" cy="118869"/>
            </a:xfrm>
            <a:prstGeom prst="ellipse">
              <a:avLst/>
            </a:prstGeom>
            <a:noFill/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 rot="10800000">
            <a:off x="3794125" y="3035301"/>
            <a:ext cx="685800" cy="20002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</p:cNvCxnSpPr>
          <p:nvPr/>
        </p:nvCxnSpPr>
        <p:spPr>
          <a:xfrm flipV="1">
            <a:off x="2445816" y="3191937"/>
            <a:ext cx="177797" cy="98426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579159" y="2998261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</a:p>
        </p:txBody>
      </p:sp>
      <p:cxnSp>
        <p:nvCxnSpPr>
          <p:cNvPr id="68" name="Straight Connector 67"/>
          <p:cNvCxnSpPr>
            <a:cxnSpLocks/>
          </p:cNvCxnSpPr>
          <p:nvPr/>
        </p:nvCxnSpPr>
        <p:spPr>
          <a:xfrm rot="5400000">
            <a:off x="2434636" y="3392900"/>
            <a:ext cx="126414" cy="1658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464863" y="323161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sp>
        <p:nvSpPr>
          <p:cNvPr id="72" name="Freeform 71"/>
          <p:cNvSpPr/>
          <p:nvPr/>
        </p:nvSpPr>
        <p:spPr>
          <a:xfrm>
            <a:off x="2603500" y="3422650"/>
            <a:ext cx="1111250" cy="182033"/>
          </a:xfrm>
          <a:custGeom>
            <a:avLst/>
            <a:gdLst>
              <a:gd name="connsiteX0" fmla="*/ 1111250 w 1111250"/>
              <a:gd name="connsiteY0" fmla="*/ 0 h 182033"/>
              <a:gd name="connsiteX1" fmla="*/ 933450 w 1111250"/>
              <a:gd name="connsiteY1" fmla="*/ 101600 h 182033"/>
              <a:gd name="connsiteX2" fmla="*/ 660400 w 1111250"/>
              <a:gd name="connsiteY2" fmla="*/ 171450 h 182033"/>
              <a:gd name="connsiteX3" fmla="*/ 279400 w 1111250"/>
              <a:gd name="connsiteY3" fmla="*/ 165100 h 182033"/>
              <a:gd name="connsiteX4" fmla="*/ 0 w 1111250"/>
              <a:gd name="connsiteY4" fmla="*/ 127000 h 18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250" h="182033">
                <a:moveTo>
                  <a:pt x="1111250" y="0"/>
                </a:moveTo>
                <a:cubicBezTo>
                  <a:pt x="1059921" y="36512"/>
                  <a:pt x="1008592" y="73025"/>
                  <a:pt x="933450" y="101600"/>
                </a:cubicBezTo>
                <a:cubicBezTo>
                  <a:pt x="858308" y="130175"/>
                  <a:pt x="769408" y="160867"/>
                  <a:pt x="660400" y="171450"/>
                </a:cubicBezTo>
                <a:cubicBezTo>
                  <a:pt x="551392" y="182033"/>
                  <a:pt x="389467" y="172508"/>
                  <a:pt x="279400" y="165100"/>
                </a:cubicBezTo>
                <a:cubicBezTo>
                  <a:pt x="169333" y="157692"/>
                  <a:pt x="84666" y="142346"/>
                  <a:pt x="0" y="127000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549651" y="2899832"/>
            <a:ext cx="9228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 noChangeAspect="1"/>
            <a:endCxn id="9" idx="1"/>
          </p:cNvCxnSpPr>
          <p:nvPr/>
        </p:nvCxnSpPr>
        <p:spPr>
          <a:xfrm rot="16200000" flipV="1">
            <a:off x="3763434" y="2904066"/>
            <a:ext cx="488950" cy="2117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3257550" y="2562225"/>
            <a:ext cx="1514475" cy="676275"/>
          </a:xfrm>
          <a:custGeom>
            <a:avLst/>
            <a:gdLst>
              <a:gd name="connsiteX0" fmla="*/ 3175 w 1514475"/>
              <a:gd name="connsiteY0" fmla="*/ 0 h 676275"/>
              <a:gd name="connsiteX1" fmla="*/ 749300 w 1514475"/>
              <a:gd name="connsiteY1" fmla="*/ 98425 h 676275"/>
              <a:gd name="connsiteX2" fmla="*/ 1514475 w 1514475"/>
              <a:gd name="connsiteY2" fmla="*/ 0 h 676275"/>
              <a:gd name="connsiteX3" fmla="*/ 1209675 w 1514475"/>
              <a:gd name="connsiteY3" fmla="*/ 336550 h 676275"/>
              <a:gd name="connsiteX4" fmla="*/ 1511300 w 1514475"/>
              <a:gd name="connsiteY4" fmla="*/ 676275 h 676275"/>
              <a:gd name="connsiteX5" fmla="*/ 746125 w 1514475"/>
              <a:gd name="connsiteY5" fmla="*/ 590550 h 676275"/>
              <a:gd name="connsiteX6" fmla="*/ 0 w 1514475"/>
              <a:gd name="connsiteY6" fmla="*/ 676275 h 676275"/>
              <a:gd name="connsiteX7" fmla="*/ 285750 w 1514475"/>
              <a:gd name="connsiteY7" fmla="*/ 336550 h 676275"/>
              <a:gd name="connsiteX8" fmla="*/ 3175 w 1514475"/>
              <a:gd name="connsiteY8" fmla="*/ 0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4475" h="676275">
                <a:moveTo>
                  <a:pt x="3175" y="0"/>
                </a:moveTo>
                <a:lnTo>
                  <a:pt x="749300" y="98425"/>
                </a:lnTo>
                <a:lnTo>
                  <a:pt x="1514475" y="0"/>
                </a:lnTo>
                <a:lnTo>
                  <a:pt x="1209675" y="336550"/>
                </a:lnTo>
                <a:lnTo>
                  <a:pt x="1511300" y="676275"/>
                </a:lnTo>
                <a:cubicBezTo>
                  <a:pt x="1256255" y="647582"/>
                  <a:pt x="1002779" y="590550"/>
                  <a:pt x="746125" y="590550"/>
                </a:cubicBezTo>
                <a:lnTo>
                  <a:pt x="0" y="676275"/>
                </a:lnTo>
                <a:lnTo>
                  <a:pt x="285750" y="336550"/>
                </a:lnTo>
                <a:lnTo>
                  <a:pt x="3175" y="0"/>
                </a:lnTo>
                <a:close/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67075" y="273050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4050" y="273050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2578" y="2374900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57625" y="3105150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55434" y="2559049"/>
            <a:ext cx="1519767" cy="6731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255434" y="2567515"/>
            <a:ext cx="1519767" cy="6731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 noChangeAspect="1"/>
          </p:cNvCxnSpPr>
          <p:nvPr/>
        </p:nvCxnSpPr>
        <p:spPr>
          <a:xfrm rot="5400000" flipH="1" flipV="1">
            <a:off x="4181122" y="2673709"/>
            <a:ext cx="139701" cy="11358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56049" y="2574926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  <a:r>
              <a:rPr lang="en-US" sz="1200" baseline="-25000">
                <a:latin typeface="Times"/>
                <a:cs typeface="Times"/>
              </a:rPr>
              <a:t>1</a:t>
            </a:r>
            <a:endParaRPr lang="en-US" sz="1200" b="1">
              <a:latin typeface="Times"/>
              <a:cs typeface="Times"/>
            </a:endParaRPr>
          </a:p>
        </p:txBody>
      </p:sp>
      <p:cxnSp>
        <p:nvCxnSpPr>
          <p:cNvPr id="18" name="Straight Connector 17"/>
          <p:cNvCxnSpPr>
            <a:cxnSpLocks noChangeAspect="1"/>
          </p:cNvCxnSpPr>
          <p:nvPr/>
        </p:nvCxnSpPr>
        <p:spPr>
          <a:xfrm rot="16200000" flipH="1">
            <a:off x="4181122" y="3010261"/>
            <a:ext cx="139701" cy="11358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56049" y="2895601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  <a:r>
              <a:rPr lang="en-US" sz="1200" baseline="-25000">
                <a:latin typeface="Times"/>
                <a:cs typeface="Times"/>
              </a:rPr>
              <a:t>2</a:t>
            </a:r>
            <a:endParaRPr lang="en-US" sz="1200" b="1">
              <a:latin typeface="Times"/>
              <a:cs typeface="Time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76725" y="2854325"/>
            <a:ext cx="140589" cy="984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225925" y="2734735"/>
            <a:ext cx="265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 New Roman"/>
                <a:ea typeface="Lucida Grande"/>
                <a:cs typeface="Times New Roman"/>
              </a:rPr>
              <a:t>ϕ</a:t>
            </a:r>
            <a:endParaRPr lang="en-US" sz="1200">
              <a:latin typeface="Times New Roman"/>
              <a:cs typeface="Times New Roman"/>
            </a:endParaRPr>
          </a:p>
        </p:txBody>
      </p:sp>
      <p:sp>
        <p:nvSpPr>
          <p:cNvPr id="16" name="Arc 15"/>
          <p:cNvSpPr/>
          <p:nvPr/>
        </p:nvSpPr>
        <p:spPr>
          <a:xfrm>
            <a:off x="4032250" y="2768600"/>
            <a:ext cx="260350" cy="260350"/>
          </a:xfrm>
          <a:prstGeom prst="arc">
            <a:avLst>
              <a:gd name="adj1" fmla="val 18679803"/>
              <a:gd name="adj2" fmla="val 2849858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sm" len="sm"/>
            <a:tailEnd type="stealth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cxnSpLocks noChangeAspect="1"/>
          </p:cNvCxnSpPr>
          <p:nvPr/>
        </p:nvCxnSpPr>
        <p:spPr>
          <a:xfrm>
            <a:off x="4432667" y="3089278"/>
            <a:ext cx="161361" cy="7315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 noChangeAspect="1"/>
          </p:cNvCxnSpPr>
          <p:nvPr/>
        </p:nvCxnSpPr>
        <p:spPr>
          <a:xfrm flipV="1">
            <a:off x="4432667" y="2638070"/>
            <a:ext cx="161361" cy="7315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3368675" y="3152775"/>
            <a:ext cx="828675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 flipH="1" flipV="1">
            <a:off x="4122737" y="2490788"/>
            <a:ext cx="730250" cy="59372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4130673" y="3219452"/>
            <a:ext cx="730250" cy="59372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36925" y="3187700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  <a:r>
              <a:rPr lang="en-US" sz="1200" baseline="-25000">
                <a:latin typeface="Times"/>
                <a:cs typeface="Times"/>
              </a:rPr>
              <a:t>3</a:t>
            </a:r>
            <a:endParaRPr lang="en-US" sz="1200" b="1">
              <a:latin typeface="Times"/>
              <a:cs typeface="Times"/>
            </a:endParaRPr>
          </a:p>
        </p:txBody>
      </p:sp>
      <p:cxnSp>
        <p:nvCxnSpPr>
          <p:cNvPr id="10" name="Straight Connector 9"/>
          <p:cNvCxnSpPr>
            <a:cxnSpLocks noChangeAspect="1"/>
          </p:cNvCxnSpPr>
          <p:nvPr/>
        </p:nvCxnSpPr>
        <p:spPr>
          <a:xfrm rot="5400000" flipH="1" flipV="1">
            <a:off x="4243277" y="2923461"/>
            <a:ext cx="162195" cy="13187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 noChangeAspect="1"/>
          </p:cNvCxnSpPr>
          <p:nvPr/>
        </p:nvCxnSpPr>
        <p:spPr>
          <a:xfrm rot="16200000" flipH="1">
            <a:off x="4242515" y="3240695"/>
            <a:ext cx="162195" cy="131872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rot="10800000" flipH="1">
            <a:off x="3878581" y="3152777"/>
            <a:ext cx="185421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rot="10800000" flipH="1">
            <a:off x="3379153" y="3225444"/>
            <a:ext cx="304289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 noChangeAspect="1"/>
          </p:cNvCxnSpPr>
          <p:nvPr/>
        </p:nvCxnSpPr>
        <p:spPr>
          <a:xfrm flipV="1">
            <a:off x="4544553" y="2682880"/>
            <a:ext cx="171356" cy="6924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 noChangeAspect="1"/>
          </p:cNvCxnSpPr>
          <p:nvPr/>
        </p:nvCxnSpPr>
        <p:spPr>
          <a:xfrm>
            <a:off x="4544553" y="3534136"/>
            <a:ext cx="171356" cy="6924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8199" y="3460750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  <a:r>
              <a:rPr lang="en-US" sz="1200" baseline="-25000">
                <a:latin typeface="Times"/>
                <a:cs typeface="Times"/>
              </a:rPr>
              <a:t>2</a:t>
            </a:r>
            <a:endParaRPr lang="en-US" sz="1200" b="1">
              <a:latin typeface="Times"/>
              <a:cs typeface="Time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199" y="2536826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  <a:r>
              <a:rPr lang="en-US" sz="1200" baseline="-25000">
                <a:latin typeface="Times"/>
                <a:cs typeface="Times"/>
              </a:rPr>
              <a:t>1</a:t>
            </a:r>
            <a:endParaRPr lang="en-US" sz="1200" b="1">
              <a:latin typeface="Times"/>
              <a:cs typeface="Times"/>
            </a:endParaRPr>
          </a:p>
        </p:txBody>
      </p:sp>
      <p:sp>
        <p:nvSpPr>
          <p:cNvPr id="20" name="Arc 19"/>
          <p:cNvSpPr/>
          <p:nvPr/>
        </p:nvSpPr>
        <p:spPr>
          <a:xfrm>
            <a:off x="3851275" y="2819400"/>
            <a:ext cx="673100" cy="673100"/>
          </a:xfrm>
          <a:prstGeom prst="arc">
            <a:avLst>
              <a:gd name="adj1" fmla="val 18679803"/>
              <a:gd name="adj2" fmla="val 2849858"/>
            </a:avLst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483100" y="2953810"/>
            <a:ext cx="33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ea typeface="Lucida Grande"/>
                <a:cs typeface="Times New Roman"/>
              </a:rPr>
              <a:t>ϕ</a:t>
            </a:r>
            <a:r>
              <a:rPr lang="en-US" sz="1400" baseline="-25000">
                <a:latin typeface="Times New Roman"/>
                <a:cs typeface="Times New Roman"/>
              </a:rPr>
              <a:t>e</a:t>
            </a:r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037418" y="2391798"/>
            <a:ext cx="1583745" cy="859536"/>
            <a:chOff x="3037418" y="2391798"/>
            <a:chExt cx="1583745" cy="859536"/>
          </a:xfrm>
        </p:grpSpPr>
        <p:cxnSp>
          <p:nvCxnSpPr>
            <p:cNvPr id="24" name="Straight Connector 23"/>
            <p:cNvCxnSpPr>
              <a:cxnSpLocks noChangeAspect="1"/>
            </p:cNvCxnSpPr>
            <p:nvPr/>
          </p:nvCxnSpPr>
          <p:spPr>
            <a:xfrm>
              <a:off x="3037418" y="2526982"/>
              <a:ext cx="1583745" cy="797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cxnSpLocks noChangeAspect="1"/>
            </p:cNvCxnSpPr>
            <p:nvPr/>
          </p:nvCxnSpPr>
          <p:spPr>
            <a:xfrm>
              <a:off x="3037418" y="2740484"/>
              <a:ext cx="1583745" cy="797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cxnSpLocks noChangeAspect="1"/>
            </p:cNvCxnSpPr>
            <p:nvPr/>
          </p:nvCxnSpPr>
          <p:spPr>
            <a:xfrm>
              <a:off x="3037418" y="2953987"/>
              <a:ext cx="1583745" cy="797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 noChangeAspect="1"/>
            </p:cNvCxnSpPr>
            <p:nvPr/>
          </p:nvCxnSpPr>
          <p:spPr>
            <a:xfrm>
              <a:off x="3037418" y="3167490"/>
              <a:ext cx="1583745" cy="797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cxnSpLocks/>
            </p:cNvCxnSpPr>
            <p:nvPr/>
          </p:nvCxnSpPr>
          <p:spPr>
            <a:xfrm rot="5400000" flipH="1" flipV="1">
              <a:off x="2864365" y="2609849"/>
              <a:ext cx="859535" cy="423435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cxnSpLocks/>
            </p:cNvCxnSpPr>
            <p:nvPr/>
          </p:nvCxnSpPr>
          <p:spPr>
            <a:xfrm rot="5400000" flipH="1" flipV="1">
              <a:off x="3044938" y="2609849"/>
              <a:ext cx="859535" cy="423435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cxnSpLocks/>
            </p:cNvCxnSpPr>
            <p:nvPr/>
          </p:nvCxnSpPr>
          <p:spPr>
            <a:xfrm rot="5400000" flipH="1" flipV="1">
              <a:off x="3225511" y="2609848"/>
              <a:ext cx="859535" cy="423435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cxnSpLocks/>
            </p:cNvCxnSpPr>
            <p:nvPr/>
          </p:nvCxnSpPr>
          <p:spPr>
            <a:xfrm rot="5400000" flipH="1" flipV="1">
              <a:off x="3406085" y="2609848"/>
              <a:ext cx="859535" cy="423435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cxnSpLocks/>
            </p:cNvCxnSpPr>
            <p:nvPr/>
          </p:nvCxnSpPr>
          <p:spPr>
            <a:xfrm rot="5400000" flipH="1" flipV="1">
              <a:off x="3586658" y="2609848"/>
              <a:ext cx="859535" cy="423435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cxnSpLocks/>
            </p:cNvCxnSpPr>
            <p:nvPr/>
          </p:nvCxnSpPr>
          <p:spPr>
            <a:xfrm rot="5400000" flipH="1" flipV="1">
              <a:off x="3767231" y="2609848"/>
              <a:ext cx="859535" cy="423435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cxnSpLocks/>
            </p:cNvCxnSpPr>
            <p:nvPr/>
          </p:nvCxnSpPr>
          <p:spPr>
            <a:xfrm rot="5400000" flipH="1" flipV="1">
              <a:off x="3947804" y="2609848"/>
              <a:ext cx="859535" cy="423435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 8"/>
          <p:cNvSpPr/>
          <p:nvPr/>
        </p:nvSpPr>
        <p:spPr>
          <a:xfrm>
            <a:off x="4110349" y="2500692"/>
            <a:ext cx="184823" cy="264489"/>
          </a:xfrm>
          <a:custGeom>
            <a:avLst/>
            <a:gdLst>
              <a:gd name="connsiteX0" fmla="*/ 0 w 368300"/>
              <a:gd name="connsiteY0" fmla="*/ 107950 h 527050"/>
              <a:gd name="connsiteX1" fmla="*/ 212725 w 368300"/>
              <a:gd name="connsiteY1" fmla="*/ 0 h 527050"/>
              <a:gd name="connsiteX2" fmla="*/ 361950 w 368300"/>
              <a:gd name="connsiteY2" fmla="*/ 111125 h 527050"/>
              <a:gd name="connsiteX3" fmla="*/ 368300 w 368300"/>
              <a:gd name="connsiteY3" fmla="*/ 431800 h 527050"/>
              <a:gd name="connsiteX4" fmla="*/ 155575 w 368300"/>
              <a:gd name="connsiteY4" fmla="*/ 527050 h 527050"/>
              <a:gd name="connsiteX5" fmla="*/ 0 w 368300"/>
              <a:gd name="connsiteY5" fmla="*/ 438150 h 527050"/>
              <a:gd name="connsiteX6" fmla="*/ 0 w 368300"/>
              <a:gd name="connsiteY6" fmla="*/ 1079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527050">
                <a:moveTo>
                  <a:pt x="0" y="107950"/>
                </a:moveTo>
                <a:lnTo>
                  <a:pt x="212725" y="0"/>
                </a:lnTo>
                <a:lnTo>
                  <a:pt x="361950" y="111125"/>
                </a:lnTo>
                <a:lnTo>
                  <a:pt x="368300" y="431800"/>
                </a:lnTo>
                <a:lnTo>
                  <a:pt x="155575" y="527050"/>
                </a:lnTo>
                <a:lnTo>
                  <a:pt x="0" y="438150"/>
                </a:lnTo>
                <a:lnTo>
                  <a:pt x="0" y="107950"/>
                </a:lnTo>
                <a:close/>
              </a:path>
            </a:pathLst>
          </a:custGeom>
          <a:noFill/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379979" y="2500692"/>
            <a:ext cx="184823" cy="264489"/>
          </a:xfrm>
          <a:custGeom>
            <a:avLst/>
            <a:gdLst>
              <a:gd name="connsiteX0" fmla="*/ 0 w 368300"/>
              <a:gd name="connsiteY0" fmla="*/ 107950 h 527050"/>
              <a:gd name="connsiteX1" fmla="*/ 212725 w 368300"/>
              <a:gd name="connsiteY1" fmla="*/ 0 h 527050"/>
              <a:gd name="connsiteX2" fmla="*/ 361950 w 368300"/>
              <a:gd name="connsiteY2" fmla="*/ 111125 h 527050"/>
              <a:gd name="connsiteX3" fmla="*/ 368300 w 368300"/>
              <a:gd name="connsiteY3" fmla="*/ 431800 h 527050"/>
              <a:gd name="connsiteX4" fmla="*/ 155575 w 368300"/>
              <a:gd name="connsiteY4" fmla="*/ 527050 h 527050"/>
              <a:gd name="connsiteX5" fmla="*/ 0 w 368300"/>
              <a:gd name="connsiteY5" fmla="*/ 438150 h 527050"/>
              <a:gd name="connsiteX6" fmla="*/ 0 w 368300"/>
              <a:gd name="connsiteY6" fmla="*/ 1079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527050">
                <a:moveTo>
                  <a:pt x="0" y="107950"/>
                </a:moveTo>
                <a:lnTo>
                  <a:pt x="212725" y="0"/>
                </a:lnTo>
                <a:lnTo>
                  <a:pt x="361950" y="111125"/>
                </a:lnTo>
                <a:lnTo>
                  <a:pt x="368300" y="431800"/>
                </a:lnTo>
                <a:lnTo>
                  <a:pt x="155575" y="527050"/>
                </a:lnTo>
                <a:lnTo>
                  <a:pt x="0" y="438150"/>
                </a:lnTo>
                <a:lnTo>
                  <a:pt x="0" y="107950"/>
                </a:lnTo>
                <a:close/>
              </a:path>
            </a:pathLst>
          </a:custGeom>
          <a:noFill/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562571" y="2500692"/>
            <a:ext cx="184823" cy="264489"/>
          </a:xfrm>
          <a:custGeom>
            <a:avLst/>
            <a:gdLst>
              <a:gd name="connsiteX0" fmla="*/ 0 w 368300"/>
              <a:gd name="connsiteY0" fmla="*/ 107950 h 527050"/>
              <a:gd name="connsiteX1" fmla="*/ 212725 w 368300"/>
              <a:gd name="connsiteY1" fmla="*/ 0 h 527050"/>
              <a:gd name="connsiteX2" fmla="*/ 361950 w 368300"/>
              <a:gd name="connsiteY2" fmla="*/ 111125 h 527050"/>
              <a:gd name="connsiteX3" fmla="*/ 368300 w 368300"/>
              <a:gd name="connsiteY3" fmla="*/ 431800 h 527050"/>
              <a:gd name="connsiteX4" fmla="*/ 155575 w 368300"/>
              <a:gd name="connsiteY4" fmla="*/ 527050 h 527050"/>
              <a:gd name="connsiteX5" fmla="*/ 0 w 368300"/>
              <a:gd name="connsiteY5" fmla="*/ 438150 h 527050"/>
              <a:gd name="connsiteX6" fmla="*/ 0 w 368300"/>
              <a:gd name="connsiteY6" fmla="*/ 1079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527050">
                <a:moveTo>
                  <a:pt x="0" y="107950"/>
                </a:moveTo>
                <a:lnTo>
                  <a:pt x="212725" y="0"/>
                </a:lnTo>
                <a:lnTo>
                  <a:pt x="361950" y="111125"/>
                </a:lnTo>
                <a:lnTo>
                  <a:pt x="368300" y="431800"/>
                </a:lnTo>
                <a:lnTo>
                  <a:pt x="155575" y="527050"/>
                </a:lnTo>
                <a:lnTo>
                  <a:pt x="0" y="438150"/>
                </a:lnTo>
                <a:lnTo>
                  <a:pt x="0" y="107950"/>
                </a:lnTo>
                <a:close/>
              </a:path>
            </a:pathLst>
          </a:custGeom>
          <a:noFill/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745164" y="2500692"/>
            <a:ext cx="184823" cy="264489"/>
          </a:xfrm>
          <a:custGeom>
            <a:avLst/>
            <a:gdLst>
              <a:gd name="connsiteX0" fmla="*/ 0 w 368300"/>
              <a:gd name="connsiteY0" fmla="*/ 107950 h 527050"/>
              <a:gd name="connsiteX1" fmla="*/ 212725 w 368300"/>
              <a:gd name="connsiteY1" fmla="*/ 0 h 527050"/>
              <a:gd name="connsiteX2" fmla="*/ 361950 w 368300"/>
              <a:gd name="connsiteY2" fmla="*/ 111125 h 527050"/>
              <a:gd name="connsiteX3" fmla="*/ 368300 w 368300"/>
              <a:gd name="connsiteY3" fmla="*/ 431800 h 527050"/>
              <a:gd name="connsiteX4" fmla="*/ 155575 w 368300"/>
              <a:gd name="connsiteY4" fmla="*/ 527050 h 527050"/>
              <a:gd name="connsiteX5" fmla="*/ 0 w 368300"/>
              <a:gd name="connsiteY5" fmla="*/ 438150 h 527050"/>
              <a:gd name="connsiteX6" fmla="*/ 0 w 368300"/>
              <a:gd name="connsiteY6" fmla="*/ 1079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527050">
                <a:moveTo>
                  <a:pt x="0" y="107950"/>
                </a:moveTo>
                <a:lnTo>
                  <a:pt x="212725" y="0"/>
                </a:lnTo>
                <a:lnTo>
                  <a:pt x="361950" y="111125"/>
                </a:lnTo>
                <a:lnTo>
                  <a:pt x="368300" y="431800"/>
                </a:lnTo>
                <a:lnTo>
                  <a:pt x="155575" y="527050"/>
                </a:lnTo>
                <a:lnTo>
                  <a:pt x="0" y="438150"/>
                </a:lnTo>
                <a:lnTo>
                  <a:pt x="0" y="107950"/>
                </a:lnTo>
                <a:close/>
              </a:path>
            </a:pathLst>
          </a:custGeom>
          <a:noFill/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927757" y="2500692"/>
            <a:ext cx="184823" cy="264489"/>
          </a:xfrm>
          <a:custGeom>
            <a:avLst/>
            <a:gdLst>
              <a:gd name="connsiteX0" fmla="*/ 0 w 368300"/>
              <a:gd name="connsiteY0" fmla="*/ 107950 h 527050"/>
              <a:gd name="connsiteX1" fmla="*/ 212725 w 368300"/>
              <a:gd name="connsiteY1" fmla="*/ 0 h 527050"/>
              <a:gd name="connsiteX2" fmla="*/ 361950 w 368300"/>
              <a:gd name="connsiteY2" fmla="*/ 111125 h 527050"/>
              <a:gd name="connsiteX3" fmla="*/ 368300 w 368300"/>
              <a:gd name="connsiteY3" fmla="*/ 431800 h 527050"/>
              <a:gd name="connsiteX4" fmla="*/ 155575 w 368300"/>
              <a:gd name="connsiteY4" fmla="*/ 527050 h 527050"/>
              <a:gd name="connsiteX5" fmla="*/ 0 w 368300"/>
              <a:gd name="connsiteY5" fmla="*/ 438150 h 527050"/>
              <a:gd name="connsiteX6" fmla="*/ 0 w 368300"/>
              <a:gd name="connsiteY6" fmla="*/ 1079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527050">
                <a:moveTo>
                  <a:pt x="0" y="107950"/>
                </a:moveTo>
                <a:lnTo>
                  <a:pt x="212725" y="0"/>
                </a:lnTo>
                <a:lnTo>
                  <a:pt x="361950" y="111125"/>
                </a:lnTo>
                <a:lnTo>
                  <a:pt x="368300" y="431800"/>
                </a:lnTo>
                <a:lnTo>
                  <a:pt x="155575" y="527050"/>
                </a:lnTo>
                <a:lnTo>
                  <a:pt x="0" y="438150"/>
                </a:lnTo>
                <a:lnTo>
                  <a:pt x="0" y="107950"/>
                </a:lnTo>
                <a:close/>
              </a:path>
            </a:pathLst>
          </a:custGeom>
          <a:noFill/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292942" y="2500692"/>
            <a:ext cx="184823" cy="264489"/>
          </a:xfrm>
          <a:custGeom>
            <a:avLst/>
            <a:gdLst>
              <a:gd name="connsiteX0" fmla="*/ 0 w 368300"/>
              <a:gd name="connsiteY0" fmla="*/ 107950 h 527050"/>
              <a:gd name="connsiteX1" fmla="*/ 212725 w 368300"/>
              <a:gd name="connsiteY1" fmla="*/ 0 h 527050"/>
              <a:gd name="connsiteX2" fmla="*/ 361950 w 368300"/>
              <a:gd name="connsiteY2" fmla="*/ 111125 h 527050"/>
              <a:gd name="connsiteX3" fmla="*/ 368300 w 368300"/>
              <a:gd name="connsiteY3" fmla="*/ 431800 h 527050"/>
              <a:gd name="connsiteX4" fmla="*/ 155575 w 368300"/>
              <a:gd name="connsiteY4" fmla="*/ 527050 h 527050"/>
              <a:gd name="connsiteX5" fmla="*/ 0 w 368300"/>
              <a:gd name="connsiteY5" fmla="*/ 438150 h 527050"/>
              <a:gd name="connsiteX6" fmla="*/ 0 w 368300"/>
              <a:gd name="connsiteY6" fmla="*/ 1079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527050">
                <a:moveTo>
                  <a:pt x="0" y="107950"/>
                </a:moveTo>
                <a:lnTo>
                  <a:pt x="212725" y="0"/>
                </a:lnTo>
                <a:lnTo>
                  <a:pt x="361950" y="111125"/>
                </a:lnTo>
                <a:lnTo>
                  <a:pt x="368300" y="431800"/>
                </a:lnTo>
                <a:lnTo>
                  <a:pt x="155575" y="527050"/>
                </a:lnTo>
                <a:lnTo>
                  <a:pt x="0" y="438150"/>
                </a:lnTo>
                <a:lnTo>
                  <a:pt x="0" y="107950"/>
                </a:lnTo>
                <a:close/>
              </a:path>
            </a:pathLst>
          </a:custGeom>
          <a:noFill/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172849" y="2924511"/>
            <a:ext cx="184823" cy="264489"/>
          </a:xfrm>
          <a:custGeom>
            <a:avLst/>
            <a:gdLst>
              <a:gd name="connsiteX0" fmla="*/ 0 w 368300"/>
              <a:gd name="connsiteY0" fmla="*/ 107950 h 527050"/>
              <a:gd name="connsiteX1" fmla="*/ 212725 w 368300"/>
              <a:gd name="connsiteY1" fmla="*/ 0 h 527050"/>
              <a:gd name="connsiteX2" fmla="*/ 361950 w 368300"/>
              <a:gd name="connsiteY2" fmla="*/ 111125 h 527050"/>
              <a:gd name="connsiteX3" fmla="*/ 368300 w 368300"/>
              <a:gd name="connsiteY3" fmla="*/ 431800 h 527050"/>
              <a:gd name="connsiteX4" fmla="*/ 155575 w 368300"/>
              <a:gd name="connsiteY4" fmla="*/ 527050 h 527050"/>
              <a:gd name="connsiteX5" fmla="*/ 0 w 368300"/>
              <a:gd name="connsiteY5" fmla="*/ 438150 h 527050"/>
              <a:gd name="connsiteX6" fmla="*/ 0 w 368300"/>
              <a:gd name="connsiteY6" fmla="*/ 1079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527050">
                <a:moveTo>
                  <a:pt x="0" y="107950"/>
                </a:moveTo>
                <a:lnTo>
                  <a:pt x="212725" y="0"/>
                </a:lnTo>
                <a:lnTo>
                  <a:pt x="361950" y="111125"/>
                </a:lnTo>
                <a:lnTo>
                  <a:pt x="368300" y="431800"/>
                </a:lnTo>
                <a:lnTo>
                  <a:pt x="155575" y="527050"/>
                </a:lnTo>
                <a:lnTo>
                  <a:pt x="0" y="438150"/>
                </a:lnTo>
                <a:lnTo>
                  <a:pt x="0" y="107950"/>
                </a:lnTo>
                <a:close/>
              </a:path>
            </a:pathLst>
          </a:custGeom>
          <a:noFill/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355442" y="2924511"/>
            <a:ext cx="184823" cy="264489"/>
          </a:xfrm>
          <a:custGeom>
            <a:avLst/>
            <a:gdLst>
              <a:gd name="connsiteX0" fmla="*/ 0 w 368300"/>
              <a:gd name="connsiteY0" fmla="*/ 107950 h 527050"/>
              <a:gd name="connsiteX1" fmla="*/ 212725 w 368300"/>
              <a:gd name="connsiteY1" fmla="*/ 0 h 527050"/>
              <a:gd name="connsiteX2" fmla="*/ 361950 w 368300"/>
              <a:gd name="connsiteY2" fmla="*/ 111125 h 527050"/>
              <a:gd name="connsiteX3" fmla="*/ 368300 w 368300"/>
              <a:gd name="connsiteY3" fmla="*/ 431800 h 527050"/>
              <a:gd name="connsiteX4" fmla="*/ 155575 w 368300"/>
              <a:gd name="connsiteY4" fmla="*/ 527050 h 527050"/>
              <a:gd name="connsiteX5" fmla="*/ 0 w 368300"/>
              <a:gd name="connsiteY5" fmla="*/ 438150 h 527050"/>
              <a:gd name="connsiteX6" fmla="*/ 0 w 368300"/>
              <a:gd name="connsiteY6" fmla="*/ 1079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527050">
                <a:moveTo>
                  <a:pt x="0" y="107950"/>
                </a:moveTo>
                <a:lnTo>
                  <a:pt x="212725" y="0"/>
                </a:lnTo>
                <a:lnTo>
                  <a:pt x="361950" y="111125"/>
                </a:lnTo>
                <a:lnTo>
                  <a:pt x="368300" y="431800"/>
                </a:lnTo>
                <a:lnTo>
                  <a:pt x="155575" y="527050"/>
                </a:lnTo>
                <a:lnTo>
                  <a:pt x="0" y="438150"/>
                </a:lnTo>
                <a:lnTo>
                  <a:pt x="0" y="107950"/>
                </a:lnTo>
                <a:close/>
              </a:path>
            </a:pathLst>
          </a:custGeom>
          <a:noFill/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538034" y="2924511"/>
            <a:ext cx="184823" cy="264489"/>
          </a:xfrm>
          <a:custGeom>
            <a:avLst/>
            <a:gdLst>
              <a:gd name="connsiteX0" fmla="*/ 0 w 368300"/>
              <a:gd name="connsiteY0" fmla="*/ 107950 h 527050"/>
              <a:gd name="connsiteX1" fmla="*/ 212725 w 368300"/>
              <a:gd name="connsiteY1" fmla="*/ 0 h 527050"/>
              <a:gd name="connsiteX2" fmla="*/ 361950 w 368300"/>
              <a:gd name="connsiteY2" fmla="*/ 111125 h 527050"/>
              <a:gd name="connsiteX3" fmla="*/ 368300 w 368300"/>
              <a:gd name="connsiteY3" fmla="*/ 431800 h 527050"/>
              <a:gd name="connsiteX4" fmla="*/ 155575 w 368300"/>
              <a:gd name="connsiteY4" fmla="*/ 527050 h 527050"/>
              <a:gd name="connsiteX5" fmla="*/ 0 w 368300"/>
              <a:gd name="connsiteY5" fmla="*/ 438150 h 527050"/>
              <a:gd name="connsiteX6" fmla="*/ 0 w 368300"/>
              <a:gd name="connsiteY6" fmla="*/ 1079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527050">
                <a:moveTo>
                  <a:pt x="0" y="107950"/>
                </a:moveTo>
                <a:lnTo>
                  <a:pt x="212725" y="0"/>
                </a:lnTo>
                <a:lnTo>
                  <a:pt x="361950" y="111125"/>
                </a:lnTo>
                <a:lnTo>
                  <a:pt x="368300" y="431800"/>
                </a:lnTo>
                <a:lnTo>
                  <a:pt x="155575" y="527050"/>
                </a:lnTo>
                <a:lnTo>
                  <a:pt x="0" y="438150"/>
                </a:lnTo>
                <a:lnTo>
                  <a:pt x="0" y="107950"/>
                </a:lnTo>
                <a:close/>
              </a:path>
            </a:pathLst>
          </a:custGeom>
          <a:noFill/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720627" y="2924511"/>
            <a:ext cx="184823" cy="264489"/>
          </a:xfrm>
          <a:custGeom>
            <a:avLst/>
            <a:gdLst>
              <a:gd name="connsiteX0" fmla="*/ 0 w 368300"/>
              <a:gd name="connsiteY0" fmla="*/ 107950 h 527050"/>
              <a:gd name="connsiteX1" fmla="*/ 212725 w 368300"/>
              <a:gd name="connsiteY1" fmla="*/ 0 h 527050"/>
              <a:gd name="connsiteX2" fmla="*/ 361950 w 368300"/>
              <a:gd name="connsiteY2" fmla="*/ 111125 h 527050"/>
              <a:gd name="connsiteX3" fmla="*/ 368300 w 368300"/>
              <a:gd name="connsiteY3" fmla="*/ 431800 h 527050"/>
              <a:gd name="connsiteX4" fmla="*/ 155575 w 368300"/>
              <a:gd name="connsiteY4" fmla="*/ 527050 h 527050"/>
              <a:gd name="connsiteX5" fmla="*/ 0 w 368300"/>
              <a:gd name="connsiteY5" fmla="*/ 438150 h 527050"/>
              <a:gd name="connsiteX6" fmla="*/ 0 w 368300"/>
              <a:gd name="connsiteY6" fmla="*/ 1079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527050">
                <a:moveTo>
                  <a:pt x="0" y="107950"/>
                </a:moveTo>
                <a:lnTo>
                  <a:pt x="212725" y="0"/>
                </a:lnTo>
                <a:lnTo>
                  <a:pt x="361950" y="111125"/>
                </a:lnTo>
                <a:lnTo>
                  <a:pt x="368300" y="431800"/>
                </a:lnTo>
                <a:lnTo>
                  <a:pt x="155575" y="527050"/>
                </a:lnTo>
                <a:lnTo>
                  <a:pt x="0" y="438150"/>
                </a:lnTo>
                <a:lnTo>
                  <a:pt x="0" y="107950"/>
                </a:lnTo>
                <a:close/>
              </a:path>
            </a:pathLst>
          </a:custGeom>
          <a:noFill/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903220" y="2924511"/>
            <a:ext cx="184823" cy="264489"/>
          </a:xfrm>
          <a:custGeom>
            <a:avLst/>
            <a:gdLst>
              <a:gd name="connsiteX0" fmla="*/ 0 w 368300"/>
              <a:gd name="connsiteY0" fmla="*/ 107950 h 527050"/>
              <a:gd name="connsiteX1" fmla="*/ 212725 w 368300"/>
              <a:gd name="connsiteY1" fmla="*/ 0 h 527050"/>
              <a:gd name="connsiteX2" fmla="*/ 361950 w 368300"/>
              <a:gd name="connsiteY2" fmla="*/ 111125 h 527050"/>
              <a:gd name="connsiteX3" fmla="*/ 368300 w 368300"/>
              <a:gd name="connsiteY3" fmla="*/ 431800 h 527050"/>
              <a:gd name="connsiteX4" fmla="*/ 155575 w 368300"/>
              <a:gd name="connsiteY4" fmla="*/ 527050 h 527050"/>
              <a:gd name="connsiteX5" fmla="*/ 0 w 368300"/>
              <a:gd name="connsiteY5" fmla="*/ 438150 h 527050"/>
              <a:gd name="connsiteX6" fmla="*/ 0 w 368300"/>
              <a:gd name="connsiteY6" fmla="*/ 1079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527050">
                <a:moveTo>
                  <a:pt x="0" y="107950"/>
                </a:moveTo>
                <a:lnTo>
                  <a:pt x="212725" y="0"/>
                </a:lnTo>
                <a:lnTo>
                  <a:pt x="361950" y="111125"/>
                </a:lnTo>
                <a:lnTo>
                  <a:pt x="368300" y="431800"/>
                </a:lnTo>
                <a:lnTo>
                  <a:pt x="155575" y="527050"/>
                </a:lnTo>
                <a:lnTo>
                  <a:pt x="0" y="438150"/>
                </a:lnTo>
                <a:lnTo>
                  <a:pt x="0" y="107950"/>
                </a:lnTo>
                <a:close/>
              </a:path>
            </a:pathLst>
          </a:custGeom>
          <a:noFill/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085813" y="2924511"/>
            <a:ext cx="184823" cy="264489"/>
          </a:xfrm>
          <a:custGeom>
            <a:avLst/>
            <a:gdLst>
              <a:gd name="connsiteX0" fmla="*/ 0 w 368300"/>
              <a:gd name="connsiteY0" fmla="*/ 107950 h 527050"/>
              <a:gd name="connsiteX1" fmla="*/ 212725 w 368300"/>
              <a:gd name="connsiteY1" fmla="*/ 0 h 527050"/>
              <a:gd name="connsiteX2" fmla="*/ 361950 w 368300"/>
              <a:gd name="connsiteY2" fmla="*/ 111125 h 527050"/>
              <a:gd name="connsiteX3" fmla="*/ 368300 w 368300"/>
              <a:gd name="connsiteY3" fmla="*/ 431800 h 527050"/>
              <a:gd name="connsiteX4" fmla="*/ 155575 w 368300"/>
              <a:gd name="connsiteY4" fmla="*/ 527050 h 527050"/>
              <a:gd name="connsiteX5" fmla="*/ 0 w 368300"/>
              <a:gd name="connsiteY5" fmla="*/ 438150 h 527050"/>
              <a:gd name="connsiteX6" fmla="*/ 0 w 368300"/>
              <a:gd name="connsiteY6" fmla="*/ 1079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527050">
                <a:moveTo>
                  <a:pt x="0" y="107950"/>
                </a:moveTo>
                <a:lnTo>
                  <a:pt x="212725" y="0"/>
                </a:lnTo>
                <a:lnTo>
                  <a:pt x="361950" y="111125"/>
                </a:lnTo>
                <a:lnTo>
                  <a:pt x="368300" y="431800"/>
                </a:lnTo>
                <a:lnTo>
                  <a:pt x="155575" y="527050"/>
                </a:lnTo>
                <a:lnTo>
                  <a:pt x="0" y="438150"/>
                </a:lnTo>
                <a:lnTo>
                  <a:pt x="0" y="107950"/>
                </a:lnTo>
                <a:close/>
              </a:path>
            </a:pathLst>
          </a:custGeom>
          <a:noFill/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276414" y="2712601"/>
            <a:ext cx="184823" cy="264489"/>
          </a:xfrm>
          <a:custGeom>
            <a:avLst/>
            <a:gdLst>
              <a:gd name="connsiteX0" fmla="*/ 0 w 368300"/>
              <a:gd name="connsiteY0" fmla="*/ 107950 h 527050"/>
              <a:gd name="connsiteX1" fmla="*/ 212725 w 368300"/>
              <a:gd name="connsiteY1" fmla="*/ 0 h 527050"/>
              <a:gd name="connsiteX2" fmla="*/ 361950 w 368300"/>
              <a:gd name="connsiteY2" fmla="*/ 111125 h 527050"/>
              <a:gd name="connsiteX3" fmla="*/ 368300 w 368300"/>
              <a:gd name="connsiteY3" fmla="*/ 431800 h 527050"/>
              <a:gd name="connsiteX4" fmla="*/ 155575 w 368300"/>
              <a:gd name="connsiteY4" fmla="*/ 527050 h 527050"/>
              <a:gd name="connsiteX5" fmla="*/ 0 w 368300"/>
              <a:gd name="connsiteY5" fmla="*/ 438150 h 527050"/>
              <a:gd name="connsiteX6" fmla="*/ 0 w 368300"/>
              <a:gd name="connsiteY6" fmla="*/ 1079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527050">
                <a:moveTo>
                  <a:pt x="0" y="107950"/>
                </a:moveTo>
                <a:lnTo>
                  <a:pt x="212725" y="0"/>
                </a:lnTo>
                <a:lnTo>
                  <a:pt x="361950" y="111125"/>
                </a:lnTo>
                <a:lnTo>
                  <a:pt x="368300" y="431800"/>
                </a:lnTo>
                <a:lnTo>
                  <a:pt x="155575" y="527050"/>
                </a:lnTo>
                <a:lnTo>
                  <a:pt x="0" y="438150"/>
                </a:lnTo>
                <a:lnTo>
                  <a:pt x="0" y="107950"/>
                </a:lnTo>
                <a:close/>
              </a:path>
            </a:pathLst>
          </a:custGeom>
          <a:noFill/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459006" y="2712601"/>
            <a:ext cx="184823" cy="264489"/>
          </a:xfrm>
          <a:custGeom>
            <a:avLst/>
            <a:gdLst>
              <a:gd name="connsiteX0" fmla="*/ 0 w 368300"/>
              <a:gd name="connsiteY0" fmla="*/ 107950 h 527050"/>
              <a:gd name="connsiteX1" fmla="*/ 212725 w 368300"/>
              <a:gd name="connsiteY1" fmla="*/ 0 h 527050"/>
              <a:gd name="connsiteX2" fmla="*/ 361950 w 368300"/>
              <a:gd name="connsiteY2" fmla="*/ 111125 h 527050"/>
              <a:gd name="connsiteX3" fmla="*/ 368300 w 368300"/>
              <a:gd name="connsiteY3" fmla="*/ 431800 h 527050"/>
              <a:gd name="connsiteX4" fmla="*/ 155575 w 368300"/>
              <a:gd name="connsiteY4" fmla="*/ 527050 h 527050"/>
              <a:gd name="connsiteX5" fmla="*/ 0 w 368300"/>
              <a:gd name="connsiteY5" fmla="*/ 438150 h 527050"/>
              <a:gd name="connsiteX6" fmla="*/ 0 w 368300"/>
              <a:gd name="connsiteY6" fmla="*/ 1079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527050">
                <a:moveTo>
                  <a:pt x="0" y="107950"/>
                </a:moveTo>
                <a:lnTo>
                  <a:pt x="212725" y="0"/>
                </a:lnTo>
                <a:lnTo>
                  <a:pt x="361950" y="111125"/>
                </a:lnTo>
                <a:lnTo>
                  <a:pt x="368300" y="431800"/>
                </a:lnTo>
                <a:lnTo>
                  <a:pt x="155575" y="527050"/>
                </a:lnTo>
                <a:lnTo>
                  <a:pt x="0" y="438150"/>
                </a:lnTo>
                <a:lnTo>
                  <a:pt x="0" y="107950"/>
                </a:lnTo>
                <a:close/>
              </a:path>
            </a:pathLst>
          </a:custGeom>
          <a:noFill/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641599" y="2712601"/>
            <a:ext cx="184823" cy="264489"/>
          </a:xfrm>
          <a:custGeom>
            <a:avLst/>
            <a:gdLst>
              <a:gd name="connsiteX0" fmla="*/ 0 w 368300"/>
              <a:gd name="connsiteY0" fmla="*/ 107950 h 527050"/>
              <a:gd name="connsiteX1" fmla="*/ 212725 w 368300"/>
              <a:gd name="connsiteY1" fmla="*/ 0 h 527050"/>
              <a:gd name="connsiteX2" fmla="*/ 361950 w 368300"/>
              <a:gd name="connsiteY2" fmla="*/ 111125 h 527050"/>
              <a:gd name="connsiteX3" fmla="*/ 368300 w 368300"/>
              <a:gd name="connsiteY3" fmla="*/ 431800 h 527050"/>
              <a:gd name="connsiteX4" fmla="*/ 155575 w 368300"/>
              <a:gd name="connsiteY4" fmla="*/ 527050 h 527050"/>
              <a:gd name="connsiteX5" fmla="*/ 0 w 368300"/>
              <a:gd name="connsiteY5" fmla="*/ 438150 h 527050"/>
              <a:gd name="connsiteX6" fmla="*/ 0 w 368300"/>
              <a:gd name="connsiteY6" fmla="*/ 1079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527050">
                <a:moveTo>
                  <a:pt x="0" y="107950"/>
                </a:moveTo>
                <a:lnTo>
                  <a:pt x="212725" y="0"/>
                </a:lnTo>
                <a:lnTo>
                  <a:pt x="361950" y="111125"/>
                </a:lnTo>
                <a:lnTo>
                  <a:pt x="368300" y="431800"/>
                </a:lnTo>
                <a:lnTo>
                  <a:pt x="155575" y="527050"/>
                </a:lnTo>
                <a:lnTo>
                  <a:pt x="0" y="438150"/>
                </a:lnTo>
                <a:lnTo>
                  <a:pt x="0" y="107950"/>
                </a:lnTo>
                <a:close/>
              </a:path>
            </a:pathLst>
          </a:custGeom>
          <a:noFill/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824192" y="2712601"/>
            <a:ext cx="184823" cy="264489"/>
          </a:xfrm>
          <a:custGeom>
            <a:avLst/>
            <a:gdLst>
              <a:gd name="connsiteX0" fmla="*/ 0 w 368300"/>
              <a:gd name="connsiteY0" fmla="*/ 107950 h 527050"/>
              <a:gd name="connsiteX1" fmla="*/ 212725 w 368300"/>
              <a:gd name="connsiteY1" fmla="*/ 0 h 527050"/>
              <a:gd name="connsiteX2" fmla="*/ 361950 w 368300"/>
              <a:gd name="connsiteY2" fmla="*/ 111125 h 527050"/>
              <a:gd name="connsiteX3" fmla="*/ 368300 w 368300"/>
              <a:gd name="connsiteY3" fmla="*/ 431800 h 527050"/>
              <a:gd name="connsiteX4" fmla="*/ 155575 w 368300"/>
              <a:gd name="connsiteY4" fmla="*/ 527050 h 527050"/>
              <a:gd name="connsiteX5" fmla="*/ 0 w 368300"/>
              <a:gd name="connsiteY5" fmla="*/ 438150 h 527050"/>
              <a:gd name="connsiteX6" fmla="*/ 0 w 368300"/>
              <a:gd name="connsiteY6" fmla="*/ 1079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527050">
                <a:moveTo>
                  <a:pt x="0" y="107950"/>
                </a:moveTo>
                <a:lnTo>
                  <a:pt x="212725" y="0"/>
                </a:lnTo>
                <a:lnTo>
                  <a:pt x="361950" y="111125"/>
                </a:lnTo>
                <a:lnTo>
                  <a:pt x="368300" y="431800"/>
                </a:lnTo>
                <a:lnTo>
                  <a:pt x="155575" y="527050"/>
                </a:lnTo>
                <a:lnTo>
                  <a:pt x="0" y="438150"/>
                </a:lnTo>
                <a:lnTo>
                  <a:pt x="0" y="107950"/>
                </a:lnTo>
                <a:close/>
              </a:path>
            </a:pathLst>
          </a:custGeom>
          <a:noFill/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006785" y="2712601"/>
            <a:ext cx="184823" cy="264489"/>
          </a:xfrm>
          <a:custGeom>
            <a:avLst/>
            <a:gdLst>
              <a:gd name="connsiteX0" fmla="*/ 0 w 368300"/>
              <a:gd name="connsiteY0" fmla="*/ 107950 h 527050"/>
              <a:gd name="connsiteX1" fmla="*/ 212725 w 368300"/>
              <a:gd name="connsiteY1" fmla="*/ 0 h 527050"/>
              <a:gd name="connsiteX2" fmla="*/ 361950 w 368300"/>
              <a:gd name="connsiteY2" fmla="*/ 111125 h 527050"/>
              <a:gd name="connsiteX3" fmla="*/ 368300 w 368300"/>
              <a:gd name="connsiteY3" fmla="*/ 431800 h 527050"/>
              <a:gd name="connsiteX4" fmla="*/ 155575 w 368300"/>
              <a:gd name="connsiteY4" fmla="*/ 527050 h 527050"/>
              <a:gd name="connsiteX5" fmla="*/ 0 w 368300"/>
              <a:gd name="connsiteY5" fmla="*/ 438150 h 527050"/>
              <a:gd name="connsiteX6" fmla="*/ 0 w 368300"/>
              <a:gd name="connsiteY6" fmla="*/ 1079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527050">
                <a:moveTo>
                  <a:pt x="0" y="107950"/>
                </a:moveTo>
                <a:lnTo>
                  <a:pt x="212725" y="0"/>
                </a:lnTo>
                <a:lnTo>
                  <a:pt x="361950" y="111125"/>
                </a:lnTo>
                <a:lnTo>
                  <a:pt x="368300" y="431800"/>
                </a:lnTo>
                <a:lnTo>
                  <a:pt x="155575" y="527050"/>
                </a:lnTo>
                <a:lnTo>
                  <a:pt x="0" y="438150"/>
                </a:lnTo>
                <a:lnTo>
                  <a:pt x="0" y="107950"/>
                </a:lnTo>
                <a:close/>
              </a:path>
            </a:pathLst>
          </a:custGeom>
          <a:noFill/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189377" y="2712601"/>
            <a:ext cx="184823" cy="264489"/>
          </a:xfrm>
          <a:custGeom>
            <a:avLst/>
            <a:gdLst>
              <a:gd name="connsiteX0" fmla="*/ 0 w 368300"/>
              <a:gd name="connsiteY0" fmla="*/ 107950 h 527050"/>
              <a:gd name="connsiteX1" fmla="*/ 212725 w 368300"/>
              <a:gd name="connsiteY1" fmla="*/ 0 h 527050"/>
              <a:gd name="connsiteX2" fmla="*/ 361950 w 368300"/>
              <a:gd name="connsiteY2" fmla="*/ 111125 h 527050"/>
              <a:gd name="connsiteX3" fmla="*/ 368300 w 368300"/>
              <a:gd name="connsiteY3" fmla="*/ 431800 h 527050"/>
              <a:gd name="connsiteX4" fmla="*/ 155575 w 368300"/>
              <a:gd name="connsiteY4" fmla="*/ 527050 h 527050"/>
              <a:gd name="connsiteX5" fmla="*/ 0 w 368300"/>
              <a:gd name="connsiteY5" fmla="*/ 438150 h 527050"/>
              <a:gd name="connsiteX6" fmla="*/ 0 w 368300"/>
              <a:gd name="connsiteY6" fmla="*/ 1079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527050">
                <a:moveTo>
                  <a:pt x="0" y="107950"/>
                </a:moveTo>
                <a:lnTo>
                  <a:pt x="212725" y="0"/>
                </a:lnTo>
                <a:lnTo>
                  <a:pt x="361950" y="111125"/>
                </a:lnTo>
                <a:lnTo>
                  <a:pt x="368300" y="431800"/>
                </a:lnTo>
                <a:lnTo>
                  <a:pt x="155575" y="527050"/>
                </a:lnTo>
                <a:lnTo>
                  <a:pt x="0" y="438150"/>
                </a:lnTo>
                <a:lnTo>
                  <a:pt x="0" y="107950"/>
                </a:lnTo>
                <a:close/>
              </a:path>
            </a:pathLst>
          </a:custGeom>
          <a:noFill/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4397569" y="2436429"/>
            <a:ext cx="0" cy="64263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215720" y="2436429"/>
            <a:ext cx="0" cy="64263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033871" y="2436429"/>
            <a:ext cx="0" cy="64263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852021" y="2436429"/>
            <a:ext cx="0" cy="64263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670172" y="2436429"/>
            <a:ext cx="0" cy="64263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488322" y="2436429"/>
            <a:ext cx="0" cy="64263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161760" y="3184219"/>
            <a:ext cx="0" cy="64263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979911" y="3184219"/>
            <a:ext cx="0" cy="64263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3798062" y="3184219"/>
            <a:ext cx="0" cy="64263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616212" y="3184219"/>
            <a:ext cx="0" cy="64263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434363" y="3184219"/>
            <a:ext cx="0" cy="64263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252513" y="3184219"/>
            <a:ext cx="0" cy="64263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7" idx="3"/>
          </p:cNvCxnSpPr>
          <p:nvPr/>
        </p:nvCxnSpPr>
        <p:spPr>
          <a:xfrm flipH="1" flipV="1">
            <a:off x="3356610" y="3133233"/>
            <a:ext cx="1062" cy="7968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112305" y="3147573"/>
            <a:ext cx="61605" cy="27277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110712" y="2935664"/>
            <a:ext cx="61605" cy="36455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215870" y="2728534"/>
            <a:ext cx="61605" cy="36455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319434" y="2518218"/>
            <a:ext cx="61605" cy="36455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4477767" y="2527778"/>
            <a:ext cx="61605" cy="27277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270107" y="3142263"/>
            <a:ext cx="61605" cy="36455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374202" y="2927697"/>
            <a:ext cx="61605" cy="36455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478297" y="2713132"/>
            <a:ext cx="61605" cy="36455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cxnSpLocks noChangeAspect="1"/>
          </p:cNvCxnSpPr>
          <p:nvPr/>
        </p:nvCxnSpPr>
        <p:spPr>
          <a:xfrm>
            <a:off x="5012268" y="2526982"/>
            <a:ext cx="1583745" cy="797"/>
          </a:xfrm>
          <a:prstGeom prst="line">
            <a:avLst/>
          </a:pr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cxnSpLocks noChangeAspect="1"/>
          </p:cNvCxnSpPr>
          <p:nvPr/>
        </p:nvCxnSpPr>
        <p:spPr>
          <a:xfrm>
            <a:off x="5012268" y="2740484"/>
            <a:ext cx="1583745" cy="797"/>
          </a:xfrm>
          <a:prstGeom prst="line">
            <a:avLst/>
          </a:pr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cxnSpLocks noChangeAspect="1"/>
          </p:cNvCxnSpPr>
          <p:nvPr/>
        </p:nvCxnSpPr>
        <p:spPr>
          <a:xfrm>
            <a:off x="5012268" y="2953987"/>
            <a:ext cx="1583745" cy="797"/>
          </a:xfrm>
          <a:prstGeom prst="line">
            <a:avLst/>
          </a:pr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cxnSpLocks noChangeAspect="1"/>
          </p:cNvCxnSpPr>
          <p:nvPr/>
        </p:nvCxnSpPr>
        <p:spPr>
          <a:xfrm>
            <a:off x="5012268" y="3167490"/>
            <a:ext cx="1583745" cy="797"/>
          </a:xfrm>
          <a:prstGeom prst="line">
            <a:avLst/>
          </a:pr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cxnSpLocks/>
          </p:cNvCxnSpPr>
          <p:nvPr/>
        </p:nvCxnSpPr>
        <p:spPr>
          <a:xfrm rot="5400000" flipH="1" flipV="1">
            <a:off x="4839215" y="2609849"/>
            <a:ext cx="859535" cy="423435"/>
          </a:xfrm>
          <a:prstGeom prst="line">
            <a:avLst/>
          </a:pr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cxnSpLocks/>
          </p:cNvCxnSpPr>
          <p:nvPr/>
        </p:nvCxnSpPr>
        <p:spPr>
          <a:xfrm rot="5400000" flipH="1" flipV="1">
            <a:off x="5019788" y="2609849"/>
            <a:ext cx="859535" cy="423435"/>
          </a:xfrm>
          <a:prstGeom prst="line">
            <a:avLst/>
          </a:pr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cxnSpLocks/>
          </p:cNvCxnSpPr>
          <p:nvPr/>
        </p:nvCxnSpPr>
        <p:spPr>
          <a:xfrm rot="5400000" flipH="1" flipV="1">
            <a:off x="5200361" y="2609848"/>
            <a:ext cx="859535" cy="423435"/>
          </a:xfrm>
          <a:prstGeom prst="line">
            <a:avLst/>
          </a:pr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cxnSpLocks/>
          </p:cNvCxnSpPr>
          <p:nvPr/>
        </p:nvCxnSpPr>
        <p:spPr>
          <a:xfrm rot="5400000" flipH="1" flipV="1">
            <a:off x="5380934" y="2609848"/>
            <a:ext cx="859535" cy="423435"/>
          </a:xfrm>
          <a:prstGeom prst="line">
            <a:avLst/>
          </a:pr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cxnSpLocks/>
          </p:cNvCxnSpPr>
          <p:nvPr/>
        </p:nvCxnSpPr>
        <p:spPr>
          <a:xfrm rot="5400000" flipH="1" flipV="1">
            <a:off x="5561507" y="2609848"/>
            <a:ext cx="859535" cy="423435"/>
          </a:xfrm>
          <a:prstGeom prst="line">
            <a:avLst/>
          </a:pr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cxnSpLocks/>
          </p:cNvCxnSpPr>
          <p:nvPr/>
        </p:nvCxnSpPr>
        <p:spPr>
          <a:xfrm rot="5400000" flipH="1" flipV="1">
            <a:off x="5742080" y="2609848"/>
            <a:ext cx="859535" cy="423435"/>
          </a:xfrm>
          <a:prstGeom prst="line">
            <a:avLst/>
          </a:pr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cxnSpLocks/>
          </p:cNvCxnSpPr>
          <p:nvPr/>
        </p:nvCxnSpPr>
        <p:spPr>
          <a:xfrm rot="5400000" flipH="1" flipV="1">
            <a:off x="5922654" y="2609848"/>
            <a:ext cx="859535" cy="423435"/>
          </a:xfrm>
          <a:prstGeom prst="line">
            <a:avLst/>
          </a:pr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492500" y="328295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448300" y="328295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rot="5400000">
            <a:off x="3647694" y="3370266"/>
            <a:ext cx="66040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627469" y="2859091"/>
            <a:ext cx="700850" cy="185734"/>
            <a:chOff x="3630644" y="2859091"/>
            <a:chExt cx="700850" cy="185734"/>
          </a:xfrm>
        </p:grpSpPr>
        <p:cxnSp>
          <p:nvCxnSpPr>
            <p:cNvPr id="16" name="Straight Connector 15"/>
            <p:cNvCxnSpPr/>
            <p:nvPr/>
          </p:nvCxnSpPr>
          <p:spPr>
            <a:xfrm rot="10800000" flipV="1">
              <a:off x="3984244" y="2859091"/>
              <a:ext cx="347250" cy="185734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 flipH="1" flipV="1">
              <a:off x="3630644" y="2859091"/>
              <a:ext cx="347250" cy="185734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flipV="1">
            <a:off x="3627469" y="3703641"/>
            <a:ext cx="700850" cy="185734"/>
            <a:chOff x="3630644" y="2859091"/>
            <a:chExt cx="700850" cy="185734"/>
          </a:xfrm>
        </p:grpSpPr>
        <p:cxnSp>
          <p:nvCxnSpPr>
            <p:cNvPr id="21" name="Straight Connector 20"/>
            <p:cNvCxnSpPr/>
            <p:nvPr/>
          </p:nvCxnSpPr>
          <p:spPr>
            <a:xfrm rot="10800000" flipV="1">
              <a:off x="3984244" y="2859091"/>
              <a:ext cx="347250" cy="185734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 flipH="1" flipV="1">
              <a:off x="3630644" y="2859091"/>
              <a:ext cx="347250" cy="185734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rot="16200000" flipH="1">
            <a:off x="3329943" y="2920816"/>
            <a:ext cx="1301747" cy="898901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329943" y="2920816"/>
            <a:ext cx="1301747" cy="898901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4022093" y="2920816"/>
            <a:ext cx="1301747" cy="898901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022093" y="2920816"/>
            <a:ext cx="1301747" cy="898901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rot="16200000">
            <a:off x="3893232" y="3168838"/>
            <a:ext cx="173478" cy="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 noChangeAspect="1"/>
          </p:cNvCxnSpPr>
          <p:nvPr/>
        </p:nvCxnSpPr>
        <p:spPr>
          <a:xfrm rot="5400000" flipH="1" flipV="1">
            <a:off x="4714670" y="3163679"/>
            <a:ext cx="141283" cy="94076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 noChangeAspect="1"/>
          </p:cNvCxnSpPr>
          <p:nvPr/>
        </p:nvCxnSpPr>
        <p:spPr>
          <a:xfrm rot="16200000" flipV="1">
            <a:off x="4714670" y="3485416"/>
            <a:ext cx="141283" cy="94076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V="1">
            <a:off x="5051425" y="2746377"/>
            <a:ext cx="239300" cy="161923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 rot="10800000">
            <a:off x="5053542" y="3853393"/>
            <a:ext cx="239300" cy="161923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 noChangeAspect="1"/>
          </p:cNvCxnSpPr>
          <p:nvPr/>
        </p:nvCxnSpPr>
        <p:spPr>
          <a:xfrm flipV="1">
            <a:off x="3450593" y="2622550"/>
            <a:ext cx="133617" cy="9226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 noChangeAspect="1"/>
          </p:cNvCxnSpPr>
          <p:nvPr/>
        </p:nvCxnSpPr>
        <p:spPr>
          <a:xfrm rot="10800000" flipH="1" flipV="1">
            <a:off x="4412618" y="2622550"/>
            <a:ext cx="133617" cy="9226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251201" y="2328335"/>
            <a:ext cx="374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N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47635" y="2328335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N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b="1">
              <a:latin typeface="Times"/>
              <a:cs typeface="Times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4895851" y="3058582"/>
          <a:ext cx="1003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7" name="Equation" r:id="rId4" imgW="1003300" imgH="292100" progId="Equation.3">
                  <p:embed/>
                </p:oleObj>
              </mc:Choice>
              <mc:Fallback>
                <p:oleObj name="Equation" r:id="rId4" imgW="1003300" imgH="292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1" y="3058582"/>
                        <a:ext cx="1003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4895851" y="3405718"/>
          <a:ext cx="990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8" name="Equation" r:id="rId6" imgW="990600" imgH="292100" progId="Equation.3">
                  <p:embed/>
                </p:oleObj>
              </mc:Choice>
              <mc:Fallback>
                <p:oleObj name="Equation" r:id="rId6" imgW="990600" imgH="292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1" y="3405718"/>
                        <a:ext cx="990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5240338" y="4029075"/>
          <a:ext cx="876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9" name="Equation" r:id="rId8" imgW="876300" imgH="254000" progId="Equation.3">
                  <p:embed/>
                </p:oleObj>
              </mc:Choice>
              <mc:Fallback>
                <p:oleObj name="Equation" r:id="rId8" imgW="876300" imgH="254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338" y="4029075"/>
                        <a:ext cx="8763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5227638" y="2484438"/>
          <a:ext cx="901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0" name="Equation" r:id="rId10" imgW="901700" imgH="254000" progId="Equation.3">
                  <p:embed/>
                </p:oleObj>
              </mc:Choice>
              <mc:Fallback>
                <p:oleObj name="Equation" r:id="rId10" imgW="901700" imgH="254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638" y="2484438"/>
                        <a:ext cx="9017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611971" y="3060706"/>
            <a:ext cx="1264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3</a:t>
            </a:r>
            <a:r>
              <a:rPr lang="en-US" sz="1400">
                <a:latin typeface="Times"/>
                <a:cs typeface="Times"/>
              </a:rPr>
              <a:t> = </a:t>
            </a:r>
            <a:r>
              <a:rPr lang="en-US" sz="1400" b="1">
                <a:latin typeface="Times"/>
                <a:cs typeface="Times"/>
              </a:rPr>
              <a:t>ξ</a:t>
            </a:r>
            <a:r>
              <a:rPr lang="en-US" sz="1400" baseline="-25000">
                <a:latin typeface="Times"/>
                <a:cs typeface="Times"/>
              </a:rPr>
              <a:t>3</a:t>
            </a:r>
            <a:r>
              <a:rPr lang="en-US" sz="1400">
                <a:latin typeface="Times"/>
                <a:cs typeface="Times"/>
              </a:rPr>
              <a:t> = [001]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3776133" y="3175000"/>
            <a:ext cx="169334" cy="38100"/>
          </a:xfrm>
          <a:custGeom>
            <a:avLst/>
            <a:gdLst>
              <a:gd name="connsiteX0" fmla="*/ 169334 w 169334"/>
              <a:gd name="connsiteY0" fmla="*/ 0 h 38100"/>
              <a:gd name="connsiteX1" fmla="*/ 110067 w 169334"/>
              <a:gd name="connsiteY1" fmla="*/ 4233 h 38100"/>
              <a:gd name="connsiteX2" fmla="*/ 33867 w 169334"/>
              <a:gd name="connsiteY2" fmla="*/ 21167 h 38100"/>
              <a:gd name="connsiteX3" fmla="*/ 0 w 169334"/>
              <a:gd name="connsiteY3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334" h="38100">
                <a:moveTo>
                  <a:pt x="169334" y="0"/>
                </a:moveTo>
                <a:cubicBezTo>
                  <a:pt x="150989" y="352"/>
                  <a:pt x="132645" y="705"/>
                  <a:pt x="110067" y="4233"/>
                </a:cubicBezTo>
                <a:cubicBezTo>
                  <a:pt x="87489" y="7761"/>
                  <a:pt x="52212" y="15523"/>
                  <a:pt x="33867" y="21167"/>
                </a:cubicBezTo>
                <a:cubicBezTo>
                  <a:pt x="15523" y="26812"/>
                  <a:pt x="0" y="38100"/>
                  <a:pt x="0" y="3810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32175" y="2698750"/>
            <a:ext cx="352425" cy="730250"/>
            <a:chOff x="3432175" y="2705100"/>
            <a:chExt cx="352425" cy="730250"/>
          </a:xfrm>
        </p:grpSpPr>
        <p:cxnSp>
          <p:nvCxnSpPr>
            <p:cNvPr id="4" name="Straight Connector 3"/>
            <p:cNvCxnSpPr/>
            <p:nvPr/>
          </p:nvCxnSpPr>
          <p:spPr>
            <a:xfrm rot="16200000" flipH="1">
              <a:off x="3427413" y="2709862"/>
              <a:ext cx="361950" cy="352425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5400000" flipH="1" flipV="1">
              <a:off x="3427413" y="3078162"/>
              <a:ext cx="361950" cy="352425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 flipH="1">
            <a:off x="4457700" y="2698750"/>
            <a:ext cx="352425" cy="730250"/>
            <a:chOff x="3432175" y="2705100"/>
            <a:chExt cx="352425" cy="730250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3427413" y="2709862"/>
              <a:ext cx="361950" cy="352425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3427413" y="3078162"/>
              <a:ext cx="361950" cy="352425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3765550" y="3063875"/>
            <a:ext cx="698500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048807" y="3013263"/>
            <a:ext cx="173478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 noChangeAspect="1"/>
          </p:cNvCxnSpPr>
          <p:nvPr/>
        </p:nvCxnSpPr>
        <p:spPr>
          <a:xfrm rot="5400000" flipH="1" flipV="1">
            <a:off x="4551413" y="2769571"/>
            <a:ext cx="118059" cy="11649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 noChangeAspect="1"/>
          </p:cNvCxnSpPr>
          <p:nvPr/>
        </p:nvCxnSpPr>
        <p:spPr>
          <a:xfrm rot="16200000" flipH="1">
            <a:off x="4545063" y="3245822"/>
            <a:ext cx="118059" cy="11649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 noChangeAspect="1"/>
          </p:cNvCxnSpPr>
          <p:nvPr/>
        </p:nvCxnSpPr>
        <p:spPr>
          <a:xfrm rot="5400000" flipH="1" flipV="1">
            <a:off x="3573513" y="3248997"/>
            <a:ext cx="118059" cy="11649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 noChangeAspect="1"/>
          </p:cNvCxnSpPr>
          <p:nvPr/>
        </p:nvCxnSpPr>
        <p:spPr>
          <a:xfrm rot="16200000" flipH="1">
            <a:off x="3576688" y="2766397"/>
            <a:ext cx="118059" cy="11649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00450" y="2600325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  <a:r>
              <a:rPr lang="en-US" sz="1200" baseline="-25000">
                <a:latin typeface="Times"/>
                <a:cs typeface="Times"/>
              </a:rPr>
              <a:t>1</a:t>
            </a:r>
            <a:endParaRPr lang="en-US" sz="1200" b="1">
              <a:latin typeface="Times"/>
              <a:cs typeface="Time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00450" y="3228975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  <a:r>
              <a:rPr lang="en-US" sz="1200" baseline="-25000">
                <a:latin typeface="Times"/>
                <a:cs typeface="Times"/>
              </a:rPr>
              <a:t>2</a:t>
            </a:r>
            <a:endParaRPr lang="en-US" sz="1200" b="1">
              <a:latin typeface="Times"/>
              <a:cs typeface="Time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0225" y="2600325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  <a:r>
              <a:rPr lang="en-US" sz="1200" baseline="-25000">
                <a:latin typeface="Times"/>
                <a:cs typeface="Times"/>
              </a:rPr>
              <a:t>4</a:t>
            </a:r>
            <a:endParaRPr lang="en-US" sz="1200" b="1">
              <a:latin typeface="Times"/>
              <a:cs typeface="Time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40225" y="3228975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  <a:r>
              <a:rPr lang="en-US" sz="1200" baseline="-25000">
                <a:latin typeface="Times"/>
                <a:cs typeface="Times"/>
              </a:rPr>
              <a:t>5</a:t>
            </a:r>
            <a:endParaRPr lang="en-US" sz="1200" b="1">
              <a:latin typeface="Times"/>
              <a:cs typeface="Time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81450" y="2727325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  <a:r>
              <a:rPr lang="en-US" sz="1200" baseline="-25000">
                <a:latin typeface="Times"/>
                <a:cs typeface="Times"/>
              </a:rPr>
              <a:t>3</a:t>
            </a:r>
            <a:endParaRPr lang="en-US" sz="1200" b="1">
              <a:latin typeface="Times"/>
              <a:cs typeface="Time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879850" y="2171700"/>
            <a:ext cx="269875" cy="26352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159250" y="2171700"/>
            <a:ext cx="269875" cy="26352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3757613" y="2820986"/>
            <a:ext cx="790575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03650" y="2905125"/>
            <a:ext cx="314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4650" y="2905125"/>
            <a:ext cx="3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110"/>
          <p:cNvSpPr txBox="1"/>
          <p:nvPr/>
        </p:nvSpPr>
        <p:spPr>
          <a:xfrm>
            <a:off x="5043922" y="4153862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313797" y="3706187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053447" y="3601412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297922" y="4039562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996297" y="3870806"/>
            <a:ext cx="29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513822" y="3870806"/>
            <a:ext cx="29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5400000" flipH="1">
            <a:off x="3384654" y="2597942"/>
            <a:ext cx="333879" cy="285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559690" y="2279649"/>
            <a:ext cx="266507" cy="15927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 flipV="1">
            <a:off x="3262826" y="2270124"/>
            <a:ext cx="584200" cy="503621"/>
          </a:xfrm>
          <a:prstGeom prst="triangl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77176" y="2115750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2051" y="2722175"/>
            <a:ext cx="328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7401" y="2115750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81901" y="2341175"/>
            <a:ext cx="337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D</a:t>
            </a:r>
          </a:p>
        </p:txBody>
      </p:sp>
      <p:cxnSp>
        <p:nvCxnSpPr>
          <p:cNvPr id="11" name="Straight Connector 10"/>
          <p:cNvCxnSpPr>
            <a:cxnSpLocks noChangeAspect="1"/>
          </p:cNvCxnSpPr>
          <p:nvPr/>
        </p:nvCxnSpPr>
        <p:spPr>
          <a:xfrm flipH="1" flipV="1">
            <a:off x="3267590" y="2276473"/>
            <a:ext cx="275651" cy="16473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rot="16200000" flipV="1">
            <a:off x="2454956" y="2425886"/>
            <a:ext cx="419864" cy="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rot="10800000">
            <a:off x="2664884" y="2631881"/>
            <a:ext cx="355604" cy="203963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rot="10800000" flipH="1">
            <a:off x="2309662" y="2634676"/>
            <a:ext cx="355604" cy="203963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75606" y="2289361"/>
            <a:ext cx="173478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 noChangeAspect="1"/>
          </p:cNvCxnSpPr>
          <p:nvPr/>
        </p:nvCxnSpPr>
        <p:spPr>
          <a:xfrm rot="5400000" flipH="1" flipV="1">
            <a:off x="2889538" y="2744645"/>
            <a:ext cx="154813" cy="88796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 noChangeAspect="1"/>
          </p:cNvCxnSpPr>
          <p:nvPr/>
        </p:nvCxnSpPr>
        <p:spPr>
          <a:xfrm rot="16200000" flipH="1">
            <a:off x="2309166" y="2752649"/>
            <a:ext cx="149460" cy="85726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 rot="16200000">
            <a:off x="2597071" y="2431474"/>
            <a:ext cx="136901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 noChangeAspect="1"/>
          </p:cNvCxnSpPr>
          <p:nvPr/>
        </p:nvCxnSpPr>
        <p:spPr>
          <a:xfrm flipH="1" flipV="1">
            <a:off x="2740313" y="2673133"/>
            <a:ext cx="127380" cy="73061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 noChangeAspect="1"/>
          </p:cNvCxnSpPr>
          <p:nvPr/>
        </p:nvCxnSpPr>
        <p:spPr>
          <a:xfrm rot="10800000" flipH="1">
            <a:off x="2482649" y="2673133"/>
            <a:ext cx="122027" cy="69991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18834" y="2638230"/>
            <a:ext cx="29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04534" y="2415980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55433" y="2415980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39534" y="282892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>
          <a:xfrm rot="10800000" flipV="1">
            <a:off x="2401163" y="4048699"/>
            <a:ext cx="419864" cy="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 rot="5400000">
            <a:off x="2741269" y="3768919"/>
            <a:ext cx="355604" cy="203963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</p:cNvCxnSpPr>
          <p:nvPr/>
        </p:nvCxnSpPr>
        <p:spPr>
          <a:xfrm rot="5400000" flipH="1">
            <a:off x="2744064" y="4124141"/>
            <a:ext cx="355604" cy="203963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2548232" y="4048065"/>
            <a:ext cx="136901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 noChangeAspect="1"/>
          </p:cNvCxnSpPr>
          <p:nvPr/>
        </p:nvCxnSpPr>
        <p:spPr>
          <a:xfrm rot="5400000" flipH="1" flipV="1">
            <a:off x="2831182" y="3873053"/>
            <a:ext cx="127380" cy="73061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 noChangeAspect="1"/>
          </p:cNvCxnSpPr>
          <p:nvPr/>
        </p:nvCxnSpPr>
        <p:spPr>
          <a:xfrm rot="5400000" flipH="1">
            <a:off x="2828091" y="4134929"/>
            <a:ext cx="122027" cy="69991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814039" y="3908353"/>
            <a:ext cx="29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89647" y="4020512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96034" y="3776000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</a:p>
        </p:txBody>
      </p:sp>
      <p:cxnSp>
        <p:nvCxnSpPr>
          <p:cNvPr id="56" name="Straight Connector 55"/>
          <p:cNvCxnSpPr>
            <a:cxnSpLocks/>
          </p:cNvCxnSpPr>
          <p:nvPr/>
        </p:nvCxnSpPr>
        <p:spPr>
          <a:xfrm rot="10800000">
            <a:off x="2392658" y="3981390"/>
            <a:ext cx="136901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cxnSpLocks noChangeAspect="1"/>
          </p:cNvCxnSpPr>
          <p:nvPr/>
        </p:nvCxnSpPr>
        <p:spPr>
          <a:xfrm rot="16200000" flipH="1" flipV="1">
            <a:off x="2967708" y="3755579"/>
            <a:ext cx="127380" cy="73061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 noChangeAspect="1"/>
          </p:cNvCxnSpPr>
          <p:nvPr/>
        </p:nvCxnSpPr>
        <p:spPr>
          <a:xfrm rot="16200000" flipH="1">
            <a:off x="2886300" y="4338129"/>
            <a:ext cx="122027" cy="69991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3442759" y="3908425"/>
            <a:ext cx="742950" cy="463550"/>
          </a:xfrm>
          <a:custGeom>
            <a:avLst/>
            <a:gdLst>
              <a:gd name="connsiteX0" fmla="*/ 0 w 742950"/>
              <a:gd name="connsiteY0" fmla="*/ 0 h 463550"/>
              <a:gd name="connsiteX1" fmla="*/ 190500 w 742950"/>
              <a:gd name="connsiteY1" fmla="*/ 63500 h 463550"/>
              <a:gd name="connsiteX2" fmla="*/ 368300 w 742950"/>
              <a:gd name="connsiteY2" fmla="*/ 139700 h 463550"/>
              <a:gd name="connsiteX3" fmla="*/ 520700 w 742950"/>
              <a:gd name="connsiteY3" fmla="*/ 234950 h 463550"/>
              <a:gd name="connsiteX4" fmla="*/ 622300 w 742950"/>
              <a:gd name="connsiteY4" fmla="*/ 317500 h 463550"/>
              <a:gd name="connsiteX5" fmla="*/ 708025 w 742950"/>
              <a:gd name="connsiteY5" fmla="*/ 412750 h 463550"/>
              <a:gd name="connsiteX6" fmla="*/ 742950 w 742950"/>
              <a:gd name="connsiteY6" fmla="*/ 46355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2950" h="463550">
                <a:moveTo>
                  <a:pt x="0" y="0"/>
                </a:moveTo>
                <a:cubicBezTo>
                  <a:pt x="64558" y="20108"/>
                  <a:pt x="129117" y="40217"/>
                  <a:pt x="190500" y="63500"/>
                </a:cubicBezTo>
                <a:cubicBezTo>
                  <a:pt x="251883" y="86783"/>
                  <a:pt x="313267" y="111125"/>
                  <a:pt x="368300" y="139700"/>
                </a:cubicBezTo>
                <a:cubicBezTo>
                  <a:pt x="423333" y="168275"/>
                  <a:pt x="478367" y="205317"/>
                  <a:pt x="520700" y="234950"/>
                </a:cubicBezTo>
                <a:cubicBezTo>
                  <a:pt x="563033" y="264583"/>
                  <a:pt x="591079" y="287867"/>
                  <a:pt x="622300" y="317500"/>
                </a:cubicBezTo>
                <a:cubicBezTo>
                  <a:pt x="653521" y="347133"/>
                  <a:pt x="687917" y="388408"/>
                  <a:pt x="708025" y="412750"/>
                </a:cubicBezTo>
                <a:cubicBezTo>
                  <a:pt x="728133" y="437092"/>
                  <a:pt x="742950" y="463550"/>
                  <a:pt x="742950" y="463550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 rot="7101198">
            <a:off x="3445933" y="3771901"/>
            <a:ext cx="742950" cy="463550"/>
          </a:xfrm>
          <a:custGeom>
            <a:avLst/>
            <a:gdLst>
              <a:gd name="connsiteX0" fmla="*/ 0 w 742950"/>
              <a:gd name="connsiteY0" fmla="*/ 0 h 463550"/>
              <a:gd name="connsiteX1" fmla="*/ 190500 w 742950"/>
              <a:gd name="connsiteY1" fmla="*/ 63500 h 463550"/>
              <a:gd name="connsiteX2" fmla="*/ 368300 w 742950"/>
              <a:gd name="connsiteY2" fmla="*/ 139700 h 463550"/>
              <a:gd name="connsiteX3" fmla="*/ 520700 w 742950"/>
              <a:gd name="connsiteY3" fmla="*/ 234950 h 463550"/>
              <a:gd name="connsiteX4" fmla="*/ 622300 w 742950"/>
              <a:gd name="connsiteY4" fmla="*/ 317500 h 463550"/>
              <a:gd name="connsiteX5" fmla="*/ 708025 w 742950"/>
              <a:gd name="connsiteY5" fmla="*/ 412750 h 463550"/>
              <a:gd name="connsiteX6" fmla="*/ 742950 w 742950"/>
              <a:gd name="connsiteY6" fmla="*/ 46355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2950" h="463550">
                <a:moveTo>
                  <a:pt x="0" y="0"/>
                </a:moveTo>
                <a:cubicBezTo>
                  <a:pt x="64558" y="20108"/>
                  <a:pt x="129117" y="40217"/>
                  <a:pt x="190500" y="63500"/>
                </a:cubicBezTo>
                <a:cubicBezTo>
                  <a:pt x="251883" y="86783"/>
                  <a:pt x="313267" y="111125"/>
                  <a:pt x="368300" y="139700"/>
                </a:cubicBezTo>
                <a:cubicBezTo>
                  <a:pt x="423333" y="168275"/>
                  <a:pt x="478367" y="205317"/>
                  <a:pt x="520700" y="234950"/>
                </a:cubicBezTo>
                <a:cubicBezTo>
                  <a:pt x="563033" y="264583"/>
                  <a:pt x="591079" y="287867"/>
                  <a:pt x="622300" y="317500"/>
                </a:cubicBezTo>
                <a:cubicBezTo>
                  <a:pt x="653521" y="347133"/>
                  <a:pt x="687917" y="388408"/>
                  <a:pt x="708025" y="412750"/>
                </a:cubicBezTo>
                <a:cubicBezTo>
                  <a:pt x="728133" y="437092"/>
                  <a:pt x="742950" y="463550"/>
                  <a:pt x="742950" y="463550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 rot="14317206">
            <a:off x="3560232" y="3825877"/>
            <a:ext cx="742950" cy="463550"/>
          </a:xfrm>
          <a:custGeom>
            <a:avLst/>
            <a:gdLst>
              <a:gd name="connsiteX0" fmla="*/ 0 w 742950"/>
              <a:gd name="connsiteY0" fmla="*/ 0 h 463550"/>
              <a:gd name="connsiteX1" fmla="*/ 190500 w 742950"/>
              <a:gd name="connsiteY1" fmla="*/ 63500 h 463550"/>
              <a:gd name="connsiteX2" fmla="*/ 368300 w 742950"/>
              <a:gd name="connsiteY2" fmla="*/ 139700 h 463550"/>
              <a:gd name="connsiteX3" fmla="*/ 520700 w 742950"/>
              <a:gd name="connsiteY3" fmla="*/ 234950 h 463550"/>
              <a:gd name="connsiteX4" fmla="*/ 622300 w 742950"/>
              <a:gd name="connsiteY4" fmla="*/ 317500 h 463550"/>
              <a:gd name="connsiteX5" fmla="*/ 708025 w 742950"/>
              <a:gd name="connsiteY5" fmla="*/ 412750 h 463550"/>
              <a:gd name="connsiteX6" fmla="*/ 742950 w 742950"/>
              <a:gd name="connsiteY6" fmla="*/ 46355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2950" h="463550">
                <a:moveTo>
                  <a:pt x="0" y="0"/>
                </a:moveTo>
                <a:cubicBezTo>
                  <a:pt x="64558" y="20108"/>
                  <a:pt x="129117" y="40217"/>
                  <a:pt x="190500" y="63500"/>
                </a:cubicBezTo>
                <a:cubicBezTo>
                  <a:pt x="251883" y="86783"/>
                  <a:pt x="313267" y="111125"/>
                  <a:pt x="368300" y="139700"/>
                </a:cubicBezTo>
                <a:cubicBezTo>
                  <a:pt x="423333" y="168275"/>
                  <a:pt x="478367" y="205317"/>
                  <a:pt x="520700" y="234950"/>
                </a:cubicBezTo>
                <a:cubicBezTo>
                  <a:pt x="563033" y="264583"/>
                  <a:pt x="591079" y="287867"/>
                  <a:pt x="622300" y="317500"/>
                </a:cubicBezTo>
                <a:cubicBezTo>
                  <a:pt x="653521" y="347133"/>
                  <a:pt x="687917" y="388408"/>
                  <a:pt x="708025" y="412750"/>
                </a:cubicBezTo>
                <a:cubicBezTo>
                  <a:pt x="728133" y="437092"/>
                  <a:pt x="742950" y="463550"/>
                  <a:pt x="742950" y="463550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838108" y="4268259"/>
            <a:ext cx="29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60555" y="4205817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316722" y="3991900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32841" y="3551767"/>
            <a:ext cx="29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16722" y="3852237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969071" y="3623734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326247" y="4171950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δ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326247" y="3683000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δ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15809" y="3470275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δ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106334" y="3714750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δ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087284" y="4140200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δ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728509" y="4337050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δ</a:t>
            </a:r>
          </a:p>
        </p:txBody>
      </p:sp>
      <p:cxnSp>
        <p:nvCxnSpPr>
          <p:cNvPr id="117" name="Straight Connector 116"/>
          <p:cNvCxnSpPr>
            <a:cxnSpLocks/>
          </p:cNvCxnSpPr>
          <p:nvPr/>
        </p:nvCxnSpPr>
        <p:spPr>
          <a:xfrm rot="10800000" flipV="1">
            <a:off x="4782413" y="2557749"/>
            <a:ext cx="419864" cy="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cxnSpLocks/>
          </p:cNvCxnSpPr>
          <p:nvPr/>
        </p:nvCxnSpPr>
        <p:spPr>
          <a:xfrm rot="5400000">
            <a:off x="5122519" y="2277969"/>
            <a:ext cx="355604" cy="203963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cxnSpLocks/>
          </p:cNvCxnSpPr>
          <p:nvPr/>
        </p:nvCxnSpPr>
        <p:spPr>
          <a:xfrm rot="5400000" flipH="1">
            <a:off x="5125314" y="2633191"/>
            <a:ext cx="355604" cy="203963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cxnSpLocks/>
          </p:cNvCxnSpPr>
          <p:nvPr/>
        </p:nvCxnSpPr>
        <p:spPr>
          <a:xfrm>
            <a:off x="4929482" y="2557115"/>
            <a:ext cx="136901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cxnSpLocks noChangeAspect="1"/>
          </p:cNvCxnSpPr>
          <p:nvPr/>
        </p:nvCxnSpPr>
        <p:spPr>
          <a:xfrm rot="5400000" flipH="1" flipV="1">
            <a:off x="5212432" y="2382103"/>
            <a:ext cx="127380" cy="73061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cxnSpLocks noChangeAspect="1"/>
          </p:cNvCxnSpPr>
          <p:nvPr/>
        </p:nvCxnSpPr>
        <p:spPr>
          <a:xfrm rot="5400000" flipH="1">
            <a:off x="5213574" y="2643979"/>
            <a:ext cx="122027" cy="69991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195289" y="2417403"/>
            <a:ext cx="29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970897" y="2529562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4977284" y="2285050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cxnSp>
        <p:nvCxnSpPr>
          <p:cNvPr id="126" name="Straight Connector 125"/>
          <p:cNvCxnSpPr>
            <a:cxnSpLocks/>
          </p:cNvCxnSpPr>
          <p:nvPr/>
        </p:nvCxnSpPr>
        <p:spPr>
          <a:xfrm>
            <a:off x="4773908" y="2490440"/>
            <a:ext cx="146045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cxnSpLocks noChangeAspect="1"/>
          </p:cNvCxnSpPr>
          <p:nvPr/>
        </p:nvCxnSpPr>
        <p:spPr>
          <a:xfrm rot="16200000" flipH="1">
            <a:off x="5301822" y="2240782"/>
            <a:ext cx="146435" cy="86307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cxnSpLocks noChangeAspect="1"/>
          </p:cNvCxnSpPr>
          <p:nvPr/>
        </p:nvCxnSpPr>
        <p:spPr>
          <a:xfrm rot="5400000">
            <a:off x="5296317" y="2817265"/>
            <a:ext cx="140083" cy="83454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Freeform 80"/>
          <p:cNvSpPr/>
          <p:nvPr/>
        </p:nvSpPr>
        <p:spPr>
          <a:xfrm>
            <a:off x="5065184" y="3724275"/>
            <a:ext cx="517525" cy="600075"/>
          </a:xfrm>
          <a:custGeom>
            <a:avLst/>
            <a:gdLst>
              <a:gd name="connsiteX0" fmla="*/ 0 w 517525"/>
              <a:gd name="connsiteY0" fmla="*/ 415925 h 600075"/>
              <a:gd name="connsiteX1" fmla="*/ 0 w 517525"/>
              <a:gd name="connsiteY1" fmla="*/ 190500 h 600075"/>
              <a:gd name="connsiteX2" fmla="*/ 333375 w 517525"/>
              <a:gd name="connsiteY2" fmla="*/ 0 h 600075"/>
              <a:gd name="connsiteX3" fmla="*/ 517525 w 517525"/>
              <a:gd name="connsiteY3" fmla="*/ 114300 h 600075"/>
              <a:gd name="connsiteX4" fmla="*/ 514350 w 517525"/>
              <a:gd name="connsiteY4" fmla="*/ 482600 h 600075"/>
              <a:gd name="connsiteX5" fmla="*/ 311150 w 517525"/>
              <a:gd name="connsiteY5" fmla="*/ 600075 h 600075"/>
              <a:gd name="connsiteX6" fmla="*/ 0 w 517525"/>
              <a:gd name="connsiteY6" fmla="*/ 415925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7525" h="600075">
                <a:moveTo>
                  <a:pt x="0" y="415925"/>
                </a:moveTo>
                <a:lnTo>
                  <a:pt x="0" y="190500"/>
                </a:lnTo>
                <a:lnTo>
                  <a:pt x="333375" y="0"/>
                </a:lnTo>
                <a:lnTo>
                  <a:pt x="517525" y="114300"/>
                </a:lnTo>
                <a:cubicBezTo>
                  <a:pt x="516467" y="237067"/>
                  <a:pt x="514350" y="482600"/>
                  <a:pt x="514350" y="482600"/>
                </a:cubicBezTo>
                <a:lnTo>
                  <a:pt x="311150" y="600075"/>
                </a:lnTo>
                <a:lnTo>
                  <a:pt x="0" y="415925"/>
                </a:lnTo>
                <a:close/>
              </a:path>
            </a:pathLst>
          </a:cu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4620684" y="3854450"/>
            <a:ext cx="444500" cy="57150"/>
          </a:xfrm>
          <a:custGeom>
            <a:avLst/>
            <a:gdLst>
              <a:gd name="connsiteX0" fmla="*/ 444500 w 444500"/>
              <a:gd name="connsiteY0" fmla="*/ 57150 h 57150"/>
              <a:gd name="connsiteX1" fmla="*/ 330200 w 444500"/>
              <a:gd name="connsiteY1" fmla="*/ 31750 h 57150"/>
              <a:gd name="connsiteX2" fmla="*/ 180975 w 444500"/>
              <a:gd name="connsiteY2" fmla="*/ 12700 h 57150"/>
              <a:gd name="connsiteX3" fmla="*/ 0 w 444500"/>
              <a:gd name="connsiteY3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" h="57150">
                <a:moveTo>
                  <a:pt x="444500" y="57150"/>
                </a:moveTo>
                <a:cubicBezTo>
                  <a:pt x="409310" y="48154"/>
                  <a:pt x="374121" y="39158"/>
                  <a:pt x="330200" y="31750"/>
                </a:cubicBezTo>
                <a:cubicBezTo>
                  <a:pt x="286279" y="24342"/>
                  <a:pt x="236008" y="17992"/>
                  <a:pt x="180975" y="12700"/>
                </a:cubicBezTo>
                <a:cubicBezTo>
                  <a:pt x="125942" y="7408"/>
                  <a:pt x="0" y="0"/>
                  <a:pt x="0" y="0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 flipV="1">
            <a:off x="4614334" y="4133850"/>
            <a:ext cx="444500" cy="57150"/>
          </a:xfrm>
          <a:custGeom>
            <a:avLst/>
            <a:gdLst>
              <a:gd name="connsiteX0" fmla="*/ 444500 w 444500"/>
              <a:gd name="connsiteY0" fmla="*/ 57150 h 57150"/>
              <a:gd name="connsiteX1" fmla="*/ 330200 w 444500"/>
              <a:gd name="connsiteY1" fmla="*/ 31750 h 57150"/>
              <a:gd name="connsiteX2" fmla="*/ 180975 w 444500"/>
              <a:gd name="connsiteY2" fmla="*/ 12700 h 57150"/>
              <a:gd name="connsiteX3" fmla="*/ 0 w 444500"/>
              <a:gd name="connsiteY3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" h="57150">
                <a:moveTo>
                  <a:pt x="444500" y="57150"/>
                </a:moveTo>
                <a:cubicBezTo>
                  <a:pt x="409310" y="48154"/>
                  <a:pt x="374121" y="39158"/>
                  <a:pt x="330200" y="31750"/>
                </a:cubicBezTo>
                <a:cubicBezTo>
                  <a:pt x="286279" y="24342"/>
                  <a:pt x="236008" y="17992"/>
                  <a:pt x="180975" y="12700"/>
                </a:cubicBezTo>
                <a:cubicBezTo>
                  <a:pt x="125942" y="7408"/>
                  <a:pt x="0" y="0"/>
                  <a:pt x="0" y="0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 rot="14388422">
            <a:off x="5366809" y="4292600"/>
            <a:ext cx="450850" cy="336550"/>
            <a:chOff x="5191125" y="3460750"/>
            <a:chExt cx="450850" cy="336550"/>
          </a:xfrm>
        </p:grpSpPr>
        <p:sp>
          <p:nvSpPr>
            <p:cNvPr id="86" name="Freeform 85"/>
            <p:cNvSpPr/>
            <p:nvPr/>
          </p:nvSpPr>
          <p:spPr>
            <a:xfrm>
              <a:off x="5197475" y="3460750"/>
              <a:ext cx="444500" cy="57150"/>
            </a:xfrm>
            <a:custGeom>
              <a:avLst/>
              <a:gdLst>
                <a:gd name="connsiteX0" fmla="*/ 444500 w 444500"/>
                <a:gd name="connsiteY0" fmla="*/ 57150 h 57150"/>
                <a:gd name="connsiteX1" fmla="*/ 330200 w 444500"/>
                <a:gd name="connsiteY1" fmla="*/ 31750 h 57150"/>
                <a:gd name="connsiteX2" fmla="*/ 180975 w 444500"/>
                <a:gd name="connsiteY2" fmla="*/ 12700 h 57150"/>
                <a:gd name="connsiteX3" fmla="*/ 0 w 444500"/>
                <a:gd name="connsiteY3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" h="57150">
                  <a:moveTo>
                    <a:pt x="444500" y="57150"/>
                  </a:moveTo>
                  <a:cubicBezTo>
                    <a:pt x="409310" y="48154"/>
                    <a:pt x="374121" y="39158"/>
                    <a:pt x="330200" y="31750"/>
                  </a:cubicBezTo>
                  <a:cubicBezTo>
                    <a:pt x="286279" y="24342"/>
                    <a:pt x="236008" y="17992"/>
                    <a:pt x="180975" y="12700"/>
                  </a:cubicBezTo>
                  <a:cubicBezTo>
                    <a:pt x="125942" y="7408"/>
                    <a:pt x="0" y="0"/>
                    <a:pt x="0" y="0"/>
                  </a:cubicBezTo>
                </a:path>
              </a:pathLst>
            </a:custGeom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 flipV="1">
              <a:off x="5191125" y="3740150"/>
              <a:ext cx="444500" cy="57150"/>
            </a:xfrm>
            <a:custGeom>
              <a:avLst/>
              <a:gdLst>
                <a:gd name="connsiteX0" fmla="*/ 444500 w 444500"/>
                <a:gd name="connsiteY0" fmla="*/ 57150 h 57150"/>
                <a:gd name="connsiteX1" fmla="*/ 330200 w 444500"/>
                <a:gd name="connsiteY1" fmla="*/ 31750 h 57150"/>
                <a:gd name="connsiteX2" fmla="*/ 180975 w 444500"/>
                <a:gd name="connsiteY2" fmla="*/ 12700 h 57150"/>
                <a:gd name="connsiteX3" fmla="*/ 0 w 444500"/>
                <a:gd name="connsiteY3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" h="57150">
                  <a:moveTo>
                    <a:pt x="444500" y="57150"/>
                  </a:moveTo>
                  <a:cubicBezTo>
                    <a:pt x="409310" y="48154"/>
                    <a:pt x="374121" y="39158"/>
                    <a:pt x="330200" y="31750"/>
                  </a:cubicBezTo>
                  <a:cubicBezTo>
                    <a:pt x="286279" y="24342"/>
                    <a:pt x="236008" y="17992"/>
                    <a:pt x="180975" y="12700"/>
                  </a:cubicBezTo>
                  <a:cubicBezTo>
                    <a:pt x="125942" y="7408"/>
                    <a:pt x="0" y="0"/>
                    <a:pt x="0" y="0"/>
                  </a:cubicBezTo>
                </a:path>
              </a:pathLst>
            </a:custGeom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 rot="7112381">
            <a:off x="5366808" y="3425824"/>
            <a:ext cx="450850" cy="336550"/>
            <a:chOff x="5191125" y="3460750"/>
            <a:chExt cx="450850" cy="336550"/>
          </a:xfrm>
        </p:grpSpPr>
        <p:sp>
          <p:nvSpPr>
            <p:cNvPr id="90" name="Freeform 89"/>
            <p:cNvSpPr/>
            <p:nvPr/>
          </p:nvSpPr>
          <p:spPr>
            <a:xfrm>
              <a:off x="5197475" y="3460750"/>
              <a:ext cx="444500" cy="57150"/>
            </a:xfrm>
            <a:custGeom>
              <a:avLst/>
              <a:gdLst>
                <a:gd name="connsiteX0" fmla="*/ 444500 w 444500"/>
                <a:gd name="connsiteY0" fmla="*/ 57150 h 57150"/>
                <a:gd name="connsiteX1" fmla="*/ 330200 w 444500"/>
                <a:gd name="connsiteY1" fmla="*/ 31750 h 57150"/>
                <a:gd name="connsiteX2" fmla="*/ 180975 w 444500"/>
                <a:gd name="connsiteY2" fmla="*/ 12700 h 57150"/>
                <a:gd name="connsiteX3" fmla="*/ 0 w 444500"/>
                <a:gd name="connsiteY3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" h="57150">
                  <a:moveTo>
                    <a:pt x="444500" y="57150"/>
                  </a:moveTo>
                  <a:cubicBezTo>
                    <a:pt x="409310" y="48154"/>
                    <a:pt x="374121" y="39158"/>
                    <a:pt x="330200" y="31750"/>
                  </a:cubicBezTo>
                  <a:cubicBezTo>
                    <a:pt x="286279" y="24342"/>
                    <a:pt x="236008" y="17992"/>
                    <a:pt x="180975" y="12700"/>
                  </a:cubicBezTo>
                  <a:cubicBezTo>
                    <a:pt x="125942" y="7408"/>
                    <a:pt x="0" y="0"/>
                    <a:pt x="0" y="0"/>
                  </a:cubicBezTo>
                </a:path>
              </a:pathLst>
            </a:custGeom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 flipV="1">
              <a:off x="5191125" y="3740150"/>
              <a:ext cx="444500" cy="57150"/>
            </a:xfrm>
            <a:custGeom>
              <a:avLst/>
              <a:gdLst>
                <a:gd name="connsiteX0" fmla="*/ 444500 w 444500"/>
                <a:gd name="connsiteY0" fmla="*/ 57150 h 57150"/>
                <a:gd name="connsiteX1" fmla="*/ 330200 w 444500"/>
                <a:gd name="connsiteY1" fmla="*/ 31750 h 57150"/>
                <a:gd name="connsiteX2" fmla="*/ 180975 w 444500"/>
                <a:gd name="connsiteY2" fmla="*/ 12700 h 57150"/>
                <a:gd name="connsiteX3" fmla="*/ 0 w 444500"/>
                <a:gd name="connsiteY3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" h="57150">
                  <a:moveTo>
                    <a:pt x="444500" y="57150"/>
                  </a:moveTo>
                  <a:cubicBezTo>
                    <a:pt x="409310" y="48154"/>
                    <a:pt x="374121" y="39158"/>
                    <a:pt x="330200" y="31750"/>
                  </a:cubicBezTo>
                  <a:cubicBezTo>
                    <a:pt x="286279" y="24342"/>
                    <a:pt x="236008" y="17992"/>
                    <a:pt x="180975" y="12700"/>
                  </a:cubicBezTo>
                  <a:cubicBezTo>
                    <a:pt x="125942" y="7408"/>
                    <a:pt x="0" y="0"/>
                    <a:pt x="0" y="0"/>
                  </a:cubicBezTo>
                </a:path>
              </a:pathLst>
            </a:custGeom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4868334" y="3870806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δ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147734" y="3743325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δ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382684" y="3870806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δ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122334" y="4000500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δ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385859" y="4187825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δ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398559" y="3565525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δ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467966" y="3237442"/>
            <a:ext cx="29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613721" y="3312584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344584" y="3155950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δ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757334" y="3400425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δ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463708" y="4506384"/>
            <a:ext cx="29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617905" y="4421717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750984" y="4340225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δ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344584" y="4578350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δ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523222" y="3947450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513697" y="3795087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532747" y="4124325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δ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532747" y="3629025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δ</a:t>
            </a:r>
          </a:p>
        </p:txBody>
      </p:sp>
      <p:sp>
        <p:nvSpPr>
          <p:cNvPr id="134" name="Freeform 133"/>
          <p:cNvSpPr/>
          <p:nvPr/>
        </p:nvSpPr>
        <p:spPr>
          <a:xfrm>
            <a:off x="5581650" y="3843867"/>
            <a:ext cx="207433" cy="59266"/>
          </a:xfrm>
          <a:custGeom>
            <a:avLst/>
            <a:gdLst>
              <a:gd name="connsiteX0" fmla="*/ 0 w 207433"/>
              <a:gd name="connsiteY0" fmla="*/ 59266 h 59266"/>
              <a:gd name="connsiteX1" fmla="*/ 63500 w 207433"/>
              <a:gd name="connsiteY1" fmla="*/ 25400 h 59266"/>
              <a:gd name="connsiteX2" fmla="*/ 148167 w 207433"/>
              <a:gd name="connsiteY2" fmla="*/ 8466 h 59266"/>
              <a:gd name="connsiteX3" fmla="*/ 207433 w 207433"/>
              <a:gd name="connsiteY3" fmla="*/ 0 h 5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33" h="59266">
                <a:moveTo>
                  <a:pt x="0" y="59266"/>
                </a:moveTo>
                <a:cubicBezTo>
                  <a:pt x="19403" y="46566"/>
                  <a:pt x="38806" y="33867"/>
                  <a:pt x="63500" y="25400"/>
                </a:cubicBezTo>
                <a:cubicBezTo>
                  <a:pt x="88194" y="16933"/>
                  <a:pt x="124178" y="12699"/>
                  <a:pt x="148167" y="8466"/>
                </a:cubicBezTo>
                <a:cubicBezTo>
                  <a:pt x="172156" y="4233"/>
                  <a:pt x="207433" y="0"/>
                  <a:pt x="207433" y="0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 flipV="1">
            <a:off x="5530850" y="4241800"/>
            <a:ext cx="207433" cy="59266"/>
          </a:xfrm>
          <a:custGeom>
            <a:avLst/>
            <a:gdLst>
              <a:gd name="connsiteX0" fmla="*/ 0 w 207433"/>
              <a:gd name="connsiteY0" fmla="*/ 59266 h 59266"/>
              <a:gd name="connsiteX1" fmla="*/ 63500 w 207433"/>
              <a:gd name="connsiteY1" fmla="*/ 25400 h 59266"/>
              <a:gd name="connsiteX2" fmla="*/ 148167 w 207433"/>
              <a:gd name="connsiteY2" fmla="*/ 8466 h 59266"/>
              <a:gd name="connsiteX3" fmla="*/ 207433 w 207433"/>
              <a:gd name="connsiteY3" fmla="*/ 0 h 5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33" h="59266">
                <a:moveTo>
                  <a:pt x="0" y="59266"/>
                </a:moveTo>
                <a:cubicBezTo>
                  <a:pt x="19403" y="46566"/>
                  <a:pt x="38806" y="33867"/>
                  <a:pt x="63500" y="25400"/>
                </a:cubicBezTo>
                <a:cubicBezTo>
                  <a:pt x="88194" y="16933"/>
                  <a:pt x="124178" y="12699"/>
                  <a:pt x="148167" y="8466"/>
                </a:cubicBezTo>
                <a:cubicBezTo>
                  <a:pt x="172156" y="4233"/>
                  <a:pt x="207433" y="0"/>
                  <a:pt x="207433" y="0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5725585" y="3674533"/>
            <a:ext cx="337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Q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666318" y="4152900"/>
            <a:ext cx="3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T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4690534" y="2828925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2341034" y="448627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44" name="Right Arrow 143"/>
          <p:cNvSpPr/>
          <p:nvPr/>
        </p:nvSpPr>
        <p:spPr>
          <a:xfrm>
            <a:off x="3098800" y="4016375"/>
            <a:ext cx="255132" cy="82550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ight Arrow 144"/>
          <p:cNvSpPr/>
          <p:nvPr/>
        </p:nvSpPr>
        <p:spPr>
          <a:xfrm>
            <a:off x="4222750" y="4016375"/>
            <a:ext cx="255132" cy="82550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lide Number Placeholder 1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381375" y="2994025"/>
            <a:ext cx="1704975" cy="48260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371850" y="3473450"/>
            <a:ext cx="1724025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>
            <a:off x="3378200" y="2990850"/>
            <a:ext cx="555625" cy="1588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 noChangeAspect="1"/>
          </p:cNvCxnSpPr>
          <p:nvPr/>
        </p:nvCxnSpPr>
        <p:spPr>
          <a:xfrm>
            <a:off x="3933825" y="3054350"/>
            <a:ext cx="573913" cy="164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 noChangeAspect="1"/>
          </p:cNvCxnSpPr>
          <p:nvPr/>
        </p:nvCxnSpPr>
        <p:spPr>
          <a:xfrm>
            <a:off x="4498975" y="3140075"/>
            <a:ext cx="573913" cy="164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5032375" y="3136900"/>
            <a:ext cx="82550" cy="342900"/>
          </a:xfrm>
          <a:custGeom>
            <a:avLst/>
            <a:gdLst>
              <a:gd name="connsiteX0" fmla="*/ 0 w 82550"/>
              <a:gd name="connsiteY0" fmla="*/ 0 h 482600"/>
              <a:gd name="connsiteX1" fmla="*/ 60325 w 82550"/>
              <a:gd name="connsiteY1" fmla="*/ 38100 h 482600"/>
              <a:gd name="connsiteX2" fmla="*/ 0 w 82550"/>
              <a:gd name="connsiteY2" fmla="*/ 57150 h 482600"/>
              <a:gd name="connsiteX3" fmla="*/ 69850 w 82550"/>
              <a:gd name="connsiteY3" fmla="*/ 85725 h 482600"/>
              <a:gd name="connsiteX4" fmla="*/ 12700 w 82550"/>
              <a:gd name="connsiteY4" fmla="*/ 111125 h 482600"/>
              <a:gd name="connsiteX5" fmla="*/ 57150 w 82550"/>
              <a:gd name="connsiteY5" fmla="*/ 133350 h 482600"/>
              <a:gd name="connsiteX6" fmla="*/ 6350 w 82550"/>
              <a:gd name="connsiteY6" fmla="*/ 152400 h 482600"/>
              <a:gd name="connsiteX7" fmla="*/ 66675 w 82550"/>
              <a:gd name="connsiteY7" fmla="*/ 177800 h 482600"/>
              <a:gd name="connsiteX8" fmla="*/ 12700 w 82550"/>
              <a:gd name="connsiteY8" fmla="*/ 200025 h 482600"/>
              <a:gd name="connsiteX9" fmla="*/ 76200 w 82550"/>
              <a:gd name="connsiteY9" fmla="*/ 222250 h 482600"/>
              <a:gd name="connsiteX10" fmla="*/ 25400 w 82550"/>
              <a:gd name="connsiteY10" fmla="*/ 238125 h 482600"/>
              <a:gd name="connsiteX11" fmla="*/ 82550 w 82550"/>
              <a:gd name="connsiteY11" fmla="*/ 254000 h 482600"/>
              <a:gd name="connsiteX12" fmla="*/ 25400 w 82550"/>
              <a:gd name="connsiteY12" fmla="*/ 288925 h 482600"/>
              <a:gd name="connsiteX13" fmla="*/ 73025 w 82550"/>
              <a:gd name="connsiteY13" fmla="*/ 317500 h 482600"/>
              <a:gd name="connsiteX14" fmla="*/ 25400 w 82550"/>
              <a:gd name="connsiteY14" fmla="*/ 327025 h 482600"/>
              <a:gd name="connsiteX15" fmla="*/ 76200 w 82550"/>
              <a:gd name="connsiteY15" fmla="*/ 355600 h 482600"/>
              <a:gd name="connsiteX16" fmla="*/ 25400 w 82550"/>
              <a:gd name="connsiteY16" fmla="*/ 381000 h 482600"/>
              <a:gd name="connsiteX17" fmla="*/ 66675 w 82550"/>
              <a:gd name="connsiteY17" fmla="*/ 406400 h 482600"/>
              <a:gd name="connsiteX18" fmla="*/ 28575 w 82550"/>
              <a:gd name="connsiteY18" fmla="*/ 419100 h 482600"/>
              <a:gd name="connsiteX19" fmla="*/ 82550 w 82550"/>
              <a:gd name="connsiteY19" fmla="*/ 438150 h 482600"/>
              <a:gd name="connsiteX20" fmla="*/ 25400 w 82550"/>
              <a:gd name="connsiteY20" fmla="*/ 463550 h 482600"/>
              <a:gd name="connsiteX21" fmla="*/ 76200 w 82550"/>
              <a:gd name="connsiteY21" fmla="*/ 48260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2550" h="482600">
                <a:moveTo>
                  <a:pt x="0" y="0"/>
                </a:moveTo>
                <a:lnTo>
                  <a:pt x="60325" y="38100"/>
                </a:lnTo>
                <a:lnTo>
                  <a:pt x="0" y="57150"/>
                </a:lnTo>
                <a:lnTo>
                  <a:pt x="69850" y="85725"/>
                </a:lnTo>
                <a:lnTo>
                  <a:pt x="12700" y="111125"/>
                </a:lnTo>
                <a:lnTo>
                  <a:pt x="57150" y="133350"/>
                </a:lnTo>
                <a:lnTo>
                  <a:pt x="6350" y="152400"/>
                </a:lnTo>
                <a:lnTo>
                  <a:pt x="66675" y="177800"/>
                </a:lnTo>
                <a:lnTo>
                  <a:pt x="12700" y="200025"/>
                </a:lnTo>
                <a:lnTo>
                  <a:pt x="76200" y="222250"/>
                </a:lnTo>
                <a:lnTo>
                  <a:pt x="25400" y="238125"/>
                </a:lnTo>
                <a:lnTo>
                  <a:pt x="82550" y="254000"/>
                </a:lnTo>
                <a:lnTo>
                  <a:pt x="25400" y="288925"/>
                </a:lnTo>
                <a:lnTo>
                  <a:pt x="73025" y="317500"/>
                </a:lnTo>
                <a:lnTo>
                  <a:pt x="25400" y="327025"/>
                </a:lnTo>
                <a:lnTo>
                  <a:pt x="76200" y="355600"/>
                </a:lnTo>
                <a:lnTo>
                  <a:pt x="25400" y="381000"/>
                </a:lnTo>
                <a:lnTo>
                  <a:pt x="66675" y="406400"/>
                </a:lnTo>
                <a:lnTo>
                  <a:pt x="28575" y="419100"/>
                </a:lnTo>
                <a:lnTo>
                  <a:pt x="82550" y="438150"/>
                </a:lnTo>
                <a:lnTo>
                  <a:pt x="25400" y="463550"/>
                </a:lnTo>
                <a:lnTo>
                  <a:pt x="76200" y="482600"/>
                </a:lnTo>
              </a:path>
            </a:pathLst>
          </a:custGeom>
          <a:ln w="127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476750" y="3054350"/>
            <a:ext cx="79375" cy="73190"/>
          </a:xfrm>
          <a:custGeom>
            <a:avLst/>
            <a:gdLst>
              <a:gd name="connsiteX0" fmla="*/ 9525 w 76200"/>
              <a:gd name="connsiteY0" fmla="*/ 0 h 209715"/>
              <a:gd name="connsiteX1" fmla="*/ 66675 w 76200"/>
              <a:gd name="connsiteY1" fmla="*/ 31750 h 209715"/>
              <a:gd name="connsiteX2" fmla="*/ 12700 w 76200"/>
              <a:gd name="connsiteY2" fmla="*/ 82550 h 209715"/>
              <a:gd name="connsiteX3" fmla="*/ 76200 w 76200"/>
              <a:gd name="connsiteY3" fmla="*/ 111125 h 209715"/>
              <a:gd name="connsiteX4" fmla="*/ 0 w 76200"/>
              <a:gd name="connsiteY4" fmla="*/ 136525 h 209715"/>
              <a:gd name="connsiteX5" fmla="*/ 63500 w 76200"/>
              <a:gd name="connsiteY5" fmla="*/ 174625 h 209715"/>
              <a:gd name="connsiteX6" fmla="*/ 3175 w 76200"/>
              <a:gd name="connsiteY6" fmla="*/ 200025 h 209715"/>
              <a:gd name="connsiteX7" fmla="*/ 66675 w 76200"/>
              <a:gd name="connsiteY7" fmla="*/ 209550 h 20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00" h="209715">
                <a:moveTo>
                  <a:pt x="9525" y="0"/>
                </a:moveTo>
                <a:lnTo>
                  <a:pt x="66675" y="31750"/>
                </a:lnTo>
                <a:lnTo>
                  <a:pt x="12700" y="82550"/>
                </a:lnTo>
                <a:lnTo>
                  <a:pt x="76200" y="111125"/>
                </a:lnTo>
                <a:lnTo>
                  <a:pt x="0" y="136525"/>
                </a:lnTo>
                <a:lnTo>
                  <a:pt x="63500" y="174625"/>
                </a:lnTo>
                <a:lnTo>
                  <a:pt x="3175" y="200025"/>
                </a:lnTo>
                <a:cubicBezTo>
                  <a:pt x="64545" y="209715"/>
                  <a:pt x="43143" y="209550"/>
                  <a:pt x="66675" y="209550"/>
                </a:cubicBezTo>
              </a:path>
            </a:pathLst>
          </a:custGeom>
          <a:ln w="127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902075" y="2990850"/>
            <a:ext cx="79375" cy="64046"/>
          </a:xfrm>
          <a:custGeom>
            <a:avLst/>
            <a:gdLst>
              <a:gd name="connsiteX0" fmla="*/ 9525 w 76200"/>
              <a:gd name="connsiteY0" fmla="*/ 0 h 209715"/>
              <a:gd name="connsiteX1" fmla="*/ 66675 w 76200"/>
              <a:gd name="connsiteY1" fmla="*/ 31750 h 209715"/>
              <a:gd name="connsiteX2" fmla="*/ 12700 w 76200"/>
              <a:gd name="connsiteY2" fmla="*/ 82550 h 209715"/>
              <a:gd name="connsiteX3" fmla="*/ 76200 w 76200"/>
              <a:gd name="connsiteY3" fmla="*/ 111125 h 209715"/>
              <a:gd name="connsiteX4" fmla="*/ 0 w 76200"/>
              <a:gd name="connsiteY4" fmla="*/ 136525 h 209715"/>
              <a:gd name="connsiteX5" fmla="*/ 63500 w 76200"/>
              <a:gd name="connsiteY5" fmla="*/ 174625 h 209715"/>
              <a:gd name="connsiteX6" fmla="*/ 3175 w 76200"/>
              <a:gd name="connsiteY6" fmla="*/ 200025 h 209715"/>
              <a:gd name="connsiteX7" fmla="*/ 66675 w 76200"/>
              <a:gd name="connsiteY7" fmla="*/ 209550 h 20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00" h="209715">
                <a:moveTo>
                  <a:pt x="9525" y="0"/>
                </a:moveTo>
                <a:lnTo>
                  <a:pt x="66675" y="31750"/>
                </a:lnTo>
                <a:lnTo>
                  <a:pt x="12700" y="82550"/>
                </a:lnTo>
                <a:lnTo>
                  <a:pt x="76200" y="111125"/>
                </a:lnTo>
                <a:lnTo>
                  <a:pt x="0" y="136525"/>
                </a:lnTo>
                <a:lnTo>
                  <a:pt x="63500" y="174625"/>
                </a:lnTo>
                <a:lnTo>
                  <a:pt x="3175" y="200025"/>
                </a:lnTo>
                <a:cubicBezTo>
                  <a:pt x="64545" y="209715"/>
                  <a:pt x="43143" y="209550"/>
                  <a:pt x="66675" y="209550"/>
                </a:cubicBezTo>
              </a:path>
            </a:pathLst>
          </a:custGeom>
          <a:ln w="127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38600" y="2765426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6250" y="3428999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48249" y="3133725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06924" y="2832100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21" name="Freeform 20"/>
          <p:cNvSpPr/>
          <p:nvPr/>
        </p:nvSpPr>
        <p:spPr>
          <a:xfrm>
            <a:off x="4565650" y="3041650"/>
            <a:ext cx="111125" cy="41275"/>
          </a:xfrm>
          <a:custGeom>
            <a:avLst/>
            <a:gdLst>
              <a:gd name="connsiteX0" fmla="*/ 0 w 111125"/>
              <a:gd name="connsiteY0" fmla="*/ 41275 h 41275"/>
              <a:gd name="connsiteX1" fmla="*/ 79375 w 111125"/>
              <a:gd name="connsiteY1" fmla="*/ 22225 h 41275"/>
              <a:gd name="connsiteX2" fmla="*/ 111125 w 111125"/>
              <a:gd name="connsiteY2" fmla="*/ 0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125" h="41275">
                <a:moveTo>
                  <a:pt x="0" y="41275"/>
                </a:moveTo>
                <a:cubicBezTo>
                  <a:pt x="30427" y="35189"/>
                  <a:pt x="60854" y="29104"/>
                  <a:pt x="79375" y="22225"/>
                </a:cubicBezTo>
                <a:cubicBezTo>
                  <a:pt x="97896" y="15346"/>
                  <a:pt x="111125" y="0"/>
                  <a:pt x="111125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stealth" w="sm" len="sm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708400" y="3559175"/>
            <a:ext cx="673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Matrix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89350" y="3101975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Twin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84675" y="3225800"/>
            <a:ext cx="165100" cy="149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324350" y="3133725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06800" y="3751263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06800" y="3990975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6350" y="3632200"/>
            <a:ext cx="29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 flipH="1">
            <a:off x="5033553" y="4033042"/>
            <a:ext cx="333879" cy="285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 noChangeAspect="1"/>
          </p:cNvCxnSpPr>
          <p:nvPr/>
        </p:nvCxnSpPr>
        <p:spPr>
          <a:xfrm flipV="1">
            <a:off x="5208589" y="3714749"/>
            <a:ext cx="266507" cy="15927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 flipV="1">
            <a:off x="4911725" y="3705224"/>
            <a:ext cx="584200" cy="503621"/>
          </a:xfrm>
          <a:prstGeom prst="triangl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426075" y="3550850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60950" y="4157275"/>
            <a:ext cx="328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86300" y="3550850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30800" y="3776275"/>
            <a:ext cx="337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D</a:t>
            </a:r>
          </a:p>
        </p:txBody>
      </p:sp>
      <p:cxnSp>
        <p:nvCxnSpPr>
          <p:cNvPr id="31" name="Straight Connector 30"/>
          <p:cNvCxnSpPr>
            <a:cxnSpLocks noChangeAspect="1"/>
          </p:cNvCxnSpPr>
          <p:nvPr/>
        </p:nvCxnSpPr>
        <p:spPr>
          <a:xfrm flipH="1" flipV="1">
            <a:off x="4916489" y="3711573"/>
            <a:ext cx="275651" cy="16473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 noChangeAspect="1"/>
          </p:cNvCxnSpPr>
          <p:nvPr/>
        </p:nvCxnSpPr>
        <p:spPr>
          <a:xfrm rot="5400000" flipH="1" flipV="1">
            <a:off x="3679156" y="4081338"/>
            <a:ext cx="366468" cy="206379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 noChangeAspect="1"/>
          </p:cNvCxnSpPr>
          <p:nvPr/>
        </p:nvCxnSpPr>
        <p:spPr>
          <a:xfrm rot="16200000" flipH="1">
            <a:off x="3677032" y="3721476"/>
            <a:ext cx="365125" cy="205622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59226" y="4001933"/>
            <a:ext cx="390525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rot="5400000" flipH="1" flipV="1">
            <a:off x="3875987" y="3718792"/>
            <a:ext cx="365713" cy="205578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 rot="10800000" flipH="1" flipV="1">
            <a:off x="3580773" y="4001933"/>
            <a:ext cx="371207" cy="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 rot="16200000" flipH="1">
            <a:off x="3879162" y="4080743"/>
            <a:ext cx="365713" cy="205578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 noChangeAspect="1"/>
          </p:cNvCxnSpPr>
          <p:nvPr/>
        </p:nvCxnSpPr>
        <p:spPr>
          <a:xfrm rot="5400000" flipH="1" flipV="1">
            <a:off x="3679156" y="3043114"/>
            <a:ext cx="366468" cy="206379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 noChangeAspect="1"/>
          </p:cNvCxnSpPr>
          <p:nvPr/>
        </p:nvCxnSpPr>
        <p:spPr>
          <a:xfrm rot="16200000" flipH="1">
            <a:off x="3677032" y="2683252"/>
            <a:ext cx="365125" cy="205622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959226" y="2963709"/>
            <a:ext cx="390525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 rot="5400000" flipH="1" flipV="1">
            <a:off x="3875987" y="2680568"/>
            <a:ext cx="365713" cy="205578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</p:cNvCxnSpPr>
          <p:nvPr/>
        </p:nvCxnSpPr>
        <p:spPr>
          <a:xfrm rot="10800000" flipH="1" flipV="1">
            <a:off x="3580773" y="2963709"/>
            <a:ext cx="371207" cy="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 rot="16200000" flipH="1">
            <a:off x="3879162" y="3042519"/>
            <a:ext cx="365713" cy="205578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816350" y="4102100"/>
            <a:ext cx="29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16350" y="2578100"/>
            <a:ext cx="29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16350" y="3048000"/>
            <a:ext cx="29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060899" y="3986213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048125" y="3733800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606800" y="2684463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06800" y="2924175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048125" y="2919413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060899" y="2667000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78325" y="278447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378325" y="383222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64" name="Freeform 63"/>
          <p:cNvSpPr/>
          <p:nvPr/>
        </p:nvSpPr>
        <p:spPr>
          <a:xfrm>
            <a:off x="4879975" y="3041650"/>
            <a:ext cx="463550" cy="279400"/>
          </a:xfrm>
          <a:custGeom>
            <a:avLst/>
            <a:gdLst>
              <a:gd name="connsiteX0" fmla="*/ 0 w 463550"/>
              <a:gd name="connsiteY0" fmla="*/ 0 h 279400"/>
              <a:gd name="connsiteX1" fmla="*/ 206375 w 463550"/>
              <a:gd name="connsiteY1" fmla="*/ 44450 h 279400"/>
              <a:gd name="connsiteX2" fmla="*/ 365125 w 463550"/>
              <a:gd name="connsiteY2" fmla="*/ 152400 h 279400"/>
              <a:gd name="connsiteX3" fmla="*/ 463550 w 463550"/>
              <a:gd name="connsiteY3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50" h="279400">
                <a:moveTo>
                  <a:pt x="0" y="0"/>
                </a:moveTo>
                <a:cubicBezTo>
                  <a:pt x="72760" y="9525"/>
                  <a:pt x="145521" y="19050"/>
                  <a:pt x="206375" y="44450"/>
                </a:cubicBezTo>
                <a:cubicBezTo>
                  <a:pt x="267229" y="69850"/>
                  <a:pt x="322263" y="113242"/>
                  <a:pt x="365125" y="152400"/>
                </a:cubicBezTo>
                <a:cubicBezTo>
                  <a:pt x="407988" y="191558"/>
                  <a:pt x="463550" y="279400"/>
                  <a:pt x="463550" y="279400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 rot="14630441">
            <a:off x="5292725" y="2828925"/>
            <a:ext cx="463550" cy="279400"/>
          </a:xfrm>
          <a:custGeom>
            <a:avLst/>
            <a:gdLst>
              <a:gd name="connsiteX0" fmla="*/ 0 w 463550"/>
              <a:gd name="connsiteY0" fmla="*/ 0 h 279400"/>
              <a:gd name="connsiteX1" fmla="*/ 206375 w 463550"/>
              <a:gd name="connsiteY1" fmla="*/ 44450 h 279400"/>
              <a:gd name="connsiteX2" fmla="*/ 365125 w 463550"/>
              <a:gd name="connsiteY2" fmla="*/ 152400 h 279400"/>
              <a:gd name="connsiteX3" fmla="*/ 463550 w 463550"/>
              <a:gd name="connsiteY3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50" h="279400">
                <a:moveTo>
                  <a:pt x="0" y="0"/>
                </a:moveTo>
                <a:cubicBezTo>
                  <a:pt x="72760" y="9525"/>
                  <a:pt x="145521" y="19050"/>
                  <a:pt x="206375" y="44450"/>
                </a:cubicBezTo>
                <a:cubicBezTo>
                  <a:pt x="267229" y="69850"/>
                  <a:pt x="322263" y="113242"/>
                  <a:pt x="365125" y="152400"/>
                </a:cubicBezTo>
                <a:cubicBezTo>
                  <a:pt x="407988" y="191558"/>
                  <a:pt x="463550" y="279400"/>
                  <a:pt x="463550" y="279400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rot="7509378">
            <a:off x="4895849" y="2590800"/>
            <a:ext cx="463550" cy="279400"/>
          </a:xfrm>
          <a:custGeom>
            <a:avLst/>
            <a:gdLst>
              <a:gd name="connsiteX0" fmla="*/ 0 w 463550"/>
              <a:gd name="connsiteY0" fmla="*/ 0 h 279400"/>
              <a:gd name="connsiteX1" fmla="*/ 206375 w 463550"/>
              <a:gd name="connsiteY1" fmla="*/ 44450 h 279400"/>
              <a:gd name="connsiteX2" fmla="*/ 365125 w 463550"/>
              <a:gd name="connsiteY2" fmla="*/ 152400 h 279400"/>
              <a:gd name="connsiteX3" fmla="*/ 463550 w 463550"/>
              <a:gd name="connsiteY3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50" h="279400">
                <a:moveTo>
                  <a:pt x="0" y="0"/>
                </a:moveTo>
                <a:cubicBezTo>
                  <a:pt x="72760" y="9525"/>
                  <a:pt x="145521" y="19050"/>
                  <a:pt x="206375" y="44450"/>
                </a:cubicBezTo>
                <a:cubicBezTo>
                  <a:pt x="267229" y="69850"/>
                  <a:pt x="322263" y="113242"/>
                  <a:pt x="365125" y="152400"/>
                </a:cubicBezTo>
                <a:cubicBezTo>
                  <a:pt x="407988" y="191558"/>
                  <a:pt x="463550" y="279400"/>
                  <a:pt x="463550" y="279400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 rot="18110543">
            <a:off x="4994275" y="3044825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δ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407025" y="2813050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δ</a:t>
            </a:r>
          </a:p>
        </p:txBody>
      </p:sp>
      <p:sp>
        <p:nvSpPr>
          <p:cNvPr id="70" name="TextBox 69"/>
          <p:cNvSpPr txBox="1"/>
          <p:nvPr/>
        </p:nvSpPr>
        <p:spPr>
          <a:xfrm rot="3912079">
            <a:off x="5009191" y="2581275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δ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229225" y="2813050"/>
            <a:ext cx="29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</a:t>
            </a:r>
          </a:p>
        </p:txBody>
      </p:sp>
      <p:sp>
        <p:nvSpPr>
          <p:cNvPr id="73" name="TextBox 72"/>
          <p:cNvSpPr txBox="1"/>
          <p:nvPr/>
        </p:nvSpPr>
        <p:spPr>
          <a:xfrm rot="18285927">
            <a:off x="5048250" y="2909888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sp>
        <p:nvSpPr>
          <p:cNvPr id="74" name="TextBox 73"/>
          <p:cNvSpPr txBox="1"/>
          <p:nvPr/>
        </p:nvSpPr>
        <p:spPr>
          <a:xfrm rot="3847456">
            <a:off x="5060987" y="2717800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16200000" flipH="1">
            <a:off x="3089466" y="3036551"/>
            <a:ext cx="736221" cy="425447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45883" y="2833159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0925" y="2833159"/>
            <a:ext cx="29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39584" y="2704041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6167" y="2704041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1050" y="2860675"/>
            <a:ext cx="29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089465" y="3036551"/>
            <a:ext cx="736221" cy="425447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6600" y="38227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72050" y="3308350"/>
            <a:ext cx="382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K</a:t>
            </a:r>
            <a:r>
              <a:rPr lang="en-US" sz="1200" baseline="-25000">
                <a:latin typeface="Times"/>
                <a:cs typeface="Times"/>
              </a:rPr>
              <a:t>S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72050" y="2759075"/>
            <a:ext cx="373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P</a:t>
            </a:r>
            <a:r>
              <a:rPr lang="en-US" sz="1200" baseline="-25000">
                <a:latin typeface="Times"/>
                <a:cs typeface="Times"/>
              </a:rPr>
              <a:t>S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91050" y="3149600"/>
            <a:ext cx="29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16425" y="2860675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16425" y="3149600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02150" y="2667000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11650" y="3328988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33925" y="3328988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91050" y="3508375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16425" y="3508375"/>
            <a:ext cx="29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309536" y="2754578"/>
            <a:ext cx="681568" cy="207436"/>
            <a:chOff x="4305303" y="2754578"/>
            <a:chExt cx="681568" cy="20743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305303" y="2754578"/>
              <a:ext cx="342901" cy="207436"/>
            </a:xfrm>
            <a:prstGeom prst="line">
              <a:avLst/>
            </a:prstGeom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643970" y="2754578"/>
              <a:ext cx="342901" cy="207436"/>
            </a:xfrm>
            <a:prstGeom prst="line">
              <a:avLst/>
            </a:prstGeom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4309535" y="3267868"/>
            <a:ext cx="342901" cy="207436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654553" y="3264693"/>
            <a:ext cx="342901" cy="207436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 rot="16200000" flipV="1">
            <a:off x="4472255" y="3654956"/>
            <a:ext cx="356658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 noChangeAspect="1"/>
          </p:cNvCxnSpPr>
          <p:nvPr/>
        </p:nvCxnSpPr>
        <p:spPr>
          <a:xfrm rot="16200000">
            <a:off x="4392702" y="3209747"/>
            <a:ext cx="515236" cy="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4307420" y="3465777"/>
            <a:ext cx="685800" cy="207436"/>
            <a:chOff x="4301070" y="3465777"/>
            <a:chExt cx="685800" cy="207436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4643969" y="3465777"/>
              <a:ext cx="342901" cy="207436"/>
            </a:xfrm>
            <a:prstGeom prst="line">
              <a:avLst/>
            </a:prstGeom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4301070" y="3465777"/>
              <a:ext cx="342901" cy="207436"/>
            </a:xfrm>
            <a:prstGeom prst="line">
              <a:avLst/>
            </a:prstGeom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 rot="5400000" flipH="1">
            <a:off x="5713003" y="3277392"/>
            <a:ext cx="333879" cy="285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 noChangeAspect="1"/>
          </p:cNvCxnSpPr>
          <p:nvPr/>
        </p:nvCxnSpPr>
        <p:spPr>
          <a:xfrm flipV="1">
            <a:off x="5881689" y="2962274"/>
            <a:ext cx="266507" cy="15927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46"/>
          <p:cNvSpPr/>
          <p:nvPr/>
        </p:nvSpPr>
        <p:spPr>
          <a:xfrm flipV="1">
            <a:off x="5591175" y="2949574"/>
            <a:ext cx="584200" cy="503621"/>
          </a:xfrm>
          <a:prstGeom prst="triangl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105525" y="2795200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740400" y="3401625"/>
            <a:ext cx="328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65750" y="2795200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810250" y="3020625"/>
            <a:ext cx="337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D</a:t>
            </a:r>
          </a:p>
        </p:txBody>
      </p:sp>
      <p:cxnSp>
        <p:nvCxnSpPr>
          <p:cNvPr id="52" name="Straight Connector 51"/>
          <p:cNvCxnSpPr>
            <a:cxnSpLocks noChangeAspect="1"/>
          </p:cNvCxnSpPr>
          <p:nvPr/>
        </p:nvCxnSpPr>
        <p:spPr>
          <a:xfrm flipH="1" flipV="1">
            <a:off x="5595939" y="2955923"/>
            <a:ext cx="275651" cy="16473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457700" y="38227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16200000" flipH="1">
            <a:off x="3318066" y="3614401"/>
            <a:ext cx="736221" cy="425447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74483" y="3411009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9525" y="3411009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61834" y="3294591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18417" y="3294591"/>
            <a:ext cx="29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48225" y="3581400"/>
            <a:ext cx="29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318065" y="3614401"/>
            <a:ext cx="736221" cy="425447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05200" y="42545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19120" y="42545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559303" y="4089399"/>
            <a:ext cx="342901" cy="207436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97970" y="4080932"/>
            <a:ext cx="342901" cy="207436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566710" y="3564467"/>
            <a:ext cx="342901" cy="207436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92678" y="3564467"/>
            <a:ext cx="342901" cy="207436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41925" y="3968750"/>
            <a:ext cx="399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K</a:t>
            </a:r>
            <a:r>
              <a:rPr lang="en-US" sz="1200" baseline="-25000">
                <a:latin typeface="Times"/>
                <a:cs typeface="Times"/>
              </a:rPr>
              <a:t>U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41925" y="3419475"/>
            <a:ext cx="390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P</a:t>
            </a:r>
            <a:r>
              <a:rPr lang="en-US" sz="1200" baseline="-25000">
                <a:latin typeface="Times"/>
                <a:cs typeface="Times"/>
              </a:rPr>
              <a:t>U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48225" y="3879850"/>
            <a:ext cx="29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57725" y="3581400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57725" y="3883025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75200" y="4083050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43425" y="3424238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65700" y="3424238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41875" y="3225800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51375" y="3225800"/>
            <a:ext cx="29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</a:t>
            </a:r>
          </a:p>
        </p:txBody>
      </p:sp>
      <p:cxnSp>
        <p:nvCxnSpPr>
          <p:cNvPr id="46" name="Straight Connector 45"/>
          <p:cNvCxnSpPr>
            <a:cxnSpLocks noChangeAspect="1"/>
          </p:cNvCxnSpPr>
          <p:nvPr/>
        </p:nvCxnSpPr>
        <p:spPr>
          <a:xfrm rot="5400000">
            <a:off x="4720699" y="3387196"/>
            <a:ext cx="356658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 noChangeAspect="1"/>
          </p:cNvCxnSpPr>
          <p:nvPr/>
        </p:nvCxnSpPr>
        <p:spPr>
          <a:xfrm rot="5400000" flipV="1">
            <a:off x="4642994" y="3833199"/>
            <a:ext cx="515236" cy="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897969" y="3369733"/>
            <a:ext cx="342901" cy="207436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55070" y="3369733"/>
            <a:ext cx="342901" cy="207436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 flipH="1">
            <a:off x="5868578" y="3925092"/>
            <a:ext cx="333879" cy="285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 noChangeAspect="1"/>
          </p:cNvCxnSpPr>
          <p:nvPr/>
        </p:nvCxnSpPr>
        <p:spPr>
          <a:xfrm flipV="1">
            <a:off x="6040439" y="3609974"/>
            <a:ext cx="266507" cy="15927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261100" y="3442900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895975" y="4049325"/>
            <a:ext cx="328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C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521325" y="3442900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965825" y="3668325"/>
            <a:ext cx="337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D</a:t>
            </a:r>
          </a:p>
        </p:txBody>
      </p:sp>
      <p:cxnSp>
        <p:nvCxnSpPr>
          <p:cNvPr id="65" name="Straight Connector 64"/>
          <p:cNvCxnSpPr>
            <a:cxnSpLocks noChangeAspect="1"/>
          </p:cNvCxnSpPr>
          <p:nvPr/>
        </p:nvCxnSpPr>
        <p:spPr>
          <a:xfrm flipH="1" flipV="1">
            <a:off x="5751514" y="3603623"/>
            <a:ext cx="275651" cy="16473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Isosceles Triangle 59"/>
          <p:cNvSpPr/>
          <p:nvPr/>
        </p:nvSpPr>
        <p:spPr>
          <a:xfrm flipV="1">
            <a:off x="5746750" y="3597274"/>
            <a:ext cx="584200" cy="503621"/>
          </a:xfrm>
          <a:prstGeom prst="triangl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638551" y="3276980"/>
            <a:ext cx="812798" cy="647322"/>
            <a:chOff x="3638551" y="3276980"/>
            <a:chExt cx="812798" cy="64732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813175" y="3594100"/>
              <a:ext cx="460375" cy="0"/>
            </a:xfrm>
            <a:prstGeom prst="line">
              <a:avLst/>
            </a:prstGeom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6200000" flipH="1">
              <a:off x="3565716" y="3349816"/>
              <a:ext cx="323469" cy="177798"/>
            </a:xfrm>
            <a:prstGeom prst="line">
              <a:avLst/>
            </a:prstGeom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4194365" y="3667317"/>
              <a:ext cx="323469" cy="177798"/>
            </a:xfrm>
            <a:prstGeom prst="line">
              <a:avLst/>
            </a:prstGeom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4200715" y="3356168"/>
              <a:ext cx="323469" cy="177798"/>
            </a:xfrm>
            <a:prstGeom prst="line">
              <a:avLst/>
            </a:prstGeom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3565715" y="3673669"/>
              <a:ext cx="323469" cy="177798"/>
            </a:xfrm>
            <a:prstGeom prst="line">
              <a:avLst/>
            </a:prstGeom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746500" y="3355975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175" y="3355975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000" y="3443288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35450" y="3443288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19500" y="3086100"/>
            <a:ext cx="382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K</a:t>
            </a:r>
            <a:r>
              <a:rPr lang="en-US" sz="1200" baseline="-25000">
                <a:latin typeface="Times"/>
                <a:cs typeface="Times"/>
              </a:rPr>
              <a:t>S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7975" y="3086100"/>
            <a:ext cx="399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K</a:t>
            </a:r>
            <a:r>
              <a:rPr lang="en-US" sz="1200" baseline="-25000">
                <a:latin typeface="Times"/>
                <a:cs typeface="Times"/>
              </a:rPr>
              <a:t>U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46500" y="3540125"/>
            <a:ext cx="29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67175" y="3540125"/>
            <a:ext cx="29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992688" y="3242055"/>
            <a:ext cx="812798" cy="647322"/>
            <a:chOff x="3638551" y="3276980"/>
            <a:chExt cx="812798" cy="647322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3813175" y="3594100"/>
              <a:ext cx="460375" cy="0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3565716" y="3349816"/>
              <a:ext cx="323469" cy="17779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4194365" y="3667317"/>
              <a:ext cx="323469" cy="17779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200715" y="3356168"/>
              <a:ext cx="323469" cy="17779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3565715" y="3673669"/>
              <a:ext cx="323469" cy="17779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Arc 24"/>
          <p:cNvSpPr/>
          <p:nvPr/>
        </p:nvSpPr>
        <p:spPr>
          <a:xfrm>
            <a:off x="4748212" y="2625725"/>
            <a:ext cx="1301750" cy="673100"/>
          </a:xfrm>
          <a:prstGeom prst="arc">
            <a:avLst>
              <a:gd name="adj1" fmla="val 2030720"/>
              <a:gd name="adj2" fmla="val 8669409"/>
            </a:avLst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flipV="1">
            <a:off x="4748212" y="3854450"/>
            <a:ext cx="1301750" cy="673100"/>
          </a:xfrm>
          <a:prstGeom prst="arc">
            <a:avLst>
              <a:gd name="adj1" fmla="val 2030720"/>
              <a:gd name="adj2" fmla="val 8669409"/>
            </a:avLst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416550" y="3039675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16550" y="3811200"/>
            <a:ext cx="29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29250" y="3239700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29250" y="3617525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48100" y="39624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210175" y="39624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61" name="Straight Connector 60"/>
          <p:cNvCxnSpPr/>
          <p:nvPr/>
        </p:nvCxnSpPr>
        <p:spPr>
          <a:xfrm rot="5400000" flipH="1">
            <a:off x="6208303" y="3632992"/>
            <a:ext cx="333879" cy="285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cxnSpLocks noChangeAspect="1"/>
          </p:cNvCxnSpPr>
          <p:nvPr/>
        </p:nvCxnSpPr>
        <p:spPr>
          <a:xfrm flipV="1">
            <a:off x="6376989" y="3317874"/>
            <a:ext cx="266507" cy="15927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Isosceles Triangle 62"/>
          <p:cNvSpPr/>
          <p:nvPr/>
        </p:nvSpPr>
        <p:spPr>
          <a:xfrm flipV="1">
            <a:off x="6086475" y="3305174"/>
            <a:ext cx="584200" cy="503621"/>
          </a:xfrm>
          <a:prstGeom prst="triangl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600825" y="3150800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B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235700" y="3757225"/>
            <a:ext cx="328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C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861050" y="3150800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05550" y="3376225"/>
            <a:ext cx="337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D</a:t>
            </a:r>
          </a:p>
        </p:txBody>
      </p:sp>
      <p:cxnSp>
        <p:nvCxnSpPr>
          <p:cNvPr id="68" name="Straight Connector 67"/>
          <p:cNvCxnSpPr>
            <a:cxnSpLocks noChangeAspect="1"/>
          </p:cNvCxnSpPr>
          <p:nvPr/>
        </p:nvCxnSpPr>
        <p:spPr>
          <a:xfrm flipH="1" flipV="1">
            <a:off x="6091239" y="3311523"/>
            <a:ext cx="275651" cy="16473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33"/>
          <p:cNvPicPr>
            <a:picLocks noChangeAspect="1"/>
          </p:cNvPicPr>
          <p:nvPr/>
        </p:nvPicPr>
        <p:blipFill>
          <a:blip r:embed="rId3"/>
          <a:srcRect l="9046" t="2656" r="3686"/>
          <a:stretch>
            <a:fillRect/>
          </a:stretch>
        </p:blipFill>
        <p:spPr>
          <a:xfrm>
            <a:off x="2887133" y="1701800"/>
            <a:ext cx="2743200" cy="27049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22699" y="3462866"/>
            <a:ext cx="135467" cy="1354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43865" y="3691466"/>
            <a:ext cx="135467" cy="1354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55531" y="3594100"/>
            <a:ext cx="135467" cy="1354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91099" y="3005668"/>
            <a:ext cx="160863" cy="1820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66265" y="2273301"/>
            <a:ext cx="160863" cy="1820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38032" y="3361267"/>
            <a:ext cx="314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9335" y="3488268"/>
            <a:ext cx="3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8034" y="3615269"/>
            <a:ext cx="314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02200" y="2925234"/>
            <a:ext cx="415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K</a:t>
            </a:r>
            <a:r>
              <a:rPr lang="en-US" sz="1400" baseline="-25000">
                <a:latin typeface="Times"/>
                <a:cs typeface="Times"/>
              </a:rPr>
              <a:t>S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599" y="2188635"/>
            <a:ext cx="405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P</a:t>
            </a:r>
            <a:r>
              <a:rPr lang="en-US" sz="1400" baseline="-25000">
                <a:latin typeface="Times"/>
                <a:cs typeface="Times"/>
              </a:rPr>
              <a:t>S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3274063" y="2339234"/>
            <a:ext cx="601212" cy="128010"/>
            <a:chOff x="4603330" y="2771034"/>
            <a:chExt cx="601212" cy="128010"/>
          </a:xfrm>
        </p:grpSpPr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 rot="10800000">
              <a:off x="4603330" y="2771034"/>
              <a:ext cx="144012" cy="128009"/>
              <a:chOff x="4199890" y="4611579"/>
              <a:chExt cx="246888" cy="219455"/>
            </a:xfrm>
          </p:grpSpPr>
          <p:cxnSp>
            <p:nvCxnSpPr>
              <p:cNvPr id="26" name="Straight Connector 25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>
              <a:grpSpLocks noChangeAspect="1"/>
            </p:cNvGrpSpPr>
            <p:nvPr/>
          </p:nvGrpSpPr>
          <p:grpSpPr>
            <a:xfrm rot="10800000">
              <a:off x="5060530" y="2771034"/>
              <a:ext cx="144012" cy="128009"/>
              <a:chOff x="4199890" y="4611579"/>
              <a:chExt cx="246888" cy="219455"/>
            </a:xfrm>
          </p:grpSpPr>
          <p:cxnSp>
            <p:nvCxnSpPr>
              <p:cNvPr id="29" name="Straight Connector 28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/>
            <p:cNvCxnSpPr/>
            <p:nvPr/>
          </p:nvCxnSpPr>
          <p:spPr>
            <a:xfrm>
              <a:off x="4686300" y="2894811"/>
              <a:ext cx="448733" cy="4233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 rot="10800000">
            <a:off x="3274063" y="3219767"/>
            <a:ext cx="144012" cy="128009"/>
            <a:chOff x="4199890" y="4611579"/>
            <a:chExt cx="246888" cy="219455"/>
          </a:xfrm>
        </p:grpSpPr>
        <p:cxnSp>
          <p:nvCxnSpPr>
            <p:cNvPr id="35" name="Straight Connector 3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>
            <a:grpSpLocks noChangeAspect="1"/>
          </p:cNvGrpSpPr>
          <p:nvPr/>
        </p:nvGrpSpPr>
        <p:grpSpPr>
          <a:xfrm rot="10800000">
            <a:off x="3731263" y="3219767"/>
            <a:ext cx="144012" cy="128009"/>
            <a:chOff x="4199890" y="4611579"/>
            <a:chExt cx="246888" cy="219455"/>
          </a:xfrm>
        </p:grpSpPr>
        <p:cxnSp>
          <p:nvCxnSpPr>
            <p:cNvPr id="38" name="Straight Connector 3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/>
          <p:cNvCxnSpPr/>
          <p:nvPr/>
        </p:nvCxnSpPr>
        <p:spPr>
          <a:xfrm>
            <a:off x="3357033" y="3343544"/>
            <a:ext cx="448733" cy="4233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3274063" y="4091834"/>
            <a:ext cx="601212" cy="128010"/>
            <a:chOff x="4607563" y="4523634"/>
            <a:chExt cx="601212" cy="128010"/>
          </a:xfrm>
        </p:grpSpPr>
        <p:grpSp>
          <p:nvGrpSpPr>
            <p:cNvPr id="41" name="Group 40"/>
            <p:cNvGrpSpPr>
              <a:grpSpLocks noChangeAspect="1"/>
            </p:cNvGrpSpPr>
            <p:nvPr/>
          </p:nvGrpSpPr>
          <p:grpSpPr>
            <a:xfrm rot="10800000">
              <a:off x="4607563" y="4523634"/>
              <a:ext cx="144012" cy="128009"/>
              <a:chOff x="4199890" y="4611579"/>
              <a:chExt cx="246888" cy="219455"/>
            </a:xfrm>
          </p:grpSpPr>
          <p:cxnSp>
            <p:nvCxnSpPr>
              <p:cNvPr id="42" name="Straight Connector 41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>
              <a:grpSpLocks noChangeAspect="1"/>
            </p:cNvGrpSpPr>
            <p:nvPr/>
          </p:nvGrpSpPr>
          <p:grpSpPr>
            <a:xfrm rot="10800000">
              <a:off x="5064763" y="4523634"/>
              <a:ext cx="144012" cy="128009"/>
              <a:chOff x="4199890" y="4611579"/>
              <a:chExt cx="246888" cy="219455"/>
            </a:xfrm>
          </p:grpSpPr>
          <p:cxnSp>
            <p:nvCxnSpPr>
              <p:cNvPr id="45" name="Straight Connector 44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/>
            <p:cNvCxnSpPr/>
            <p:nvPr/>
          </p:nvCxnSpPr>
          <p:spPr>
            <a:xfrm>
              <a:off x="4690533" y="4647411"/>
              <a:ext cx="448733" cy="4233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>
            <a:grpSpLocks noChangeAspect="1"/>
          </p:cNvGrpSpPr>
          <p:nvPr/>
        </p:nvGrpSpPr>
        <p:grpSpPr>
          <a:xfrm rot="10800000">
            <a:off x="4167297" y="2339234"/>
            <a:ext cx="144012" cy="128009"/>
            <a:chOff x="4199890" y="4611579"/>
            <a:chExt cx="246888" cy="219455"/>
          </a:xfrm>
        </p:grpSpPr>
        <p:cxnSp>
          <p:nvCxnSpPr>
            <p:cNvPr id="68" name="Straight Connector 6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>
            <a:grpSpLocks noChangeAspect="1"/>
          </p:cNvGrpSpPr>
          <p:nvPr/>
        </p:nvGrpSpPr>
        <p:grpSpPr>
          <a:xfrm rot="10800000">
            <a:off x="4467876" y="2339234"/>
            <a:ext cx="144012" cy="128009"/>
            <a:chOff x="4199890" y="4611579"/>
            <a:chExt cx="246888" cy="219455"/>
          </a:xfrm>
        </p:grpSpPr>
        <p:cxnSp>
          <p:nvCxnSpPr>
            <p:cNvPr id="71" name="Straight Connector 7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Connector 72"/>
          <p:cNvCxnSpPr/>
          <p:nvPr/>
        </p:nvCxnSpPr>
        <p:spPr>
          <a:xfrm>
            <a:off x="4250267" y="2463011"/>
            <a:ext cx="302429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>
            <a:grpSpLocks noChangeAspect="1"/>
          </p:cNvGrpSpPr>
          <p:nvPr/>
        </p:nvGrpSpPr>
        <p:grpSpPr>
          <a:xfrm rot="10800000">
            <a:off x="4171531" y="2635567"/>
            <a:ext cx="144012" cy="128009"/>
            <a:chOff x="4199890" y="4611579"/>
            <a:chExt cx="246888" cy="219455"/>
          </a:xfrm>
        </p:grpSpPr>
        <p:cxnSp>
          <p:nvCxnSpPr>
            <p:cNvPr id="75" name="Straight Connector 7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>
            <a:grpSpLocks noChangeAspect="1"/>
          </p:cNvGrpSpPr>
          <p:nvPr/>
        </p:nvGrpSpPr>
        <p:grpSpPr>
          <a:xfrm rot="10800000">
            <a:off x="4472110" y="2635567"/>
            <a:ext cx="144012" cy="128009"/>
            <a:chOff x="4199890" y="4611579"/>
            <a:chExt cx="246888" cy="219455"/>
          </a:xfrm>
        </p:grpSpPr>
        <p:cxnSp>
          <p:nvCxnSpPr>
            <p:cNvPr id="78" name="Straight Connector 7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Connector 79"/>
          <p:cNvCxnSpPr/>
          <p:nvPr/>
        </p:nvCxnSpPr>
        <p:spPr>
          <a:xfrm>
            <a:off x="4254501" y="2759344"/>
            <a:ext cx="302429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>
            <a:grpSpLocks noChangeAspect="1"/>
          </p:cNvGrpSpPr>
          <p:nvPr/>
        </p:nvGrpSpPr>
        <p:grpSpPr>
          <a:xfrm rot="10800000">
            <a:off x="4175765" y="2927667"/>
            <a:ext cx="144012" cy="128009"/>
            <a:chOff x="4199890" y="4611579"/>
            <a:chExt cx="246888" cy="219455"/>
          </a:xfrm>
        </p:grpSpPr>
        <p:cxnSp>
          <p:nvCxnSpPr>
            <p:cNvPr id="82" name="Straight Connector 8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>
            <a:grpSpLocks noChangeAspect="1"/>
          </p:cNvGrpSpPr>
          <p:nvPr/>
        </p:nvGrpSpPr>
        <p:grpSpPr>
          <a:xfrm rot="10800000">
            <a:off x="4476344" y="2927667"/>
            <a:ext cx="144012" cy="128009"/>
            <a:chOff x="4199890" y="4611579"/>
            <a:chExt cx="246888" cy="219455"/>
          </a:xfrm>
        </p:grpSpPr>
        <p:cxnSp>
          <p:nvCxnSpPr>
            <p:cNvPr id="85" name="Straight Connector 8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Straight Connector 86"/>
          <p:cNvCxnSpPr/>
          <p:nvPr/>
        </p:nvCxnSpPr>
        <p:spPr>
          <a:xfrm>
            <a:off x="4258735" y="3051444"/>
            <a:ext cx="302429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>
            <a:grpSpLocks noChangeAspect="1"/>
          </p:cNvGrpSpPr>
          <p:nvPr/>
        </p:nvGrpSpPr>
        <p:grpSpPr>
          <a:xfrm rot="10800000">
            <a:off x="4171533" y="3219767"/>
            <a:ext cx="144012" cy="128009"/>
            <a:chOff x="4199890" y="4611579"/>
            <a:chExt cx="246888" cy="219455"/>
          </a:xfrm>
        </p:grpSpPr>
        <p:cxnSp>
          <p:nvCxnSpPr>
            <p:cNvPr id="89" name="Straight Connector 8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>
            <a:grpSpLocks noChangeAspect="1"/>
          </p:cNvGrpSpPr>
          <p:nvPr/>
        </p:nvGrpSpPr>
        <p:grpSpPr>
          <a:xfrm rot="10800000">
            <a:off x="4472112" y="3219767"/>
            <a:ext cx="144012" cy="128009"/>
            <a:chOff x="4199890" y="4611579"/>
            <a:chExt cx="246888" cy="219455"/>
          </a:xfrm>
        </p:grpSpPr>
        <p:cxnSp>
          <p:nvCxnSpPr>
            <p:cNvPr id="92" name="Straight Connector 9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Connector 93"/>
          <p:cNvCxnSpPr/>
          <p:nvPr/>
        </p:nvCxnSpPr>
        <p:spPr>
          <a:xfrm>
            <a:off x="4254503" y="3343544"/>
            <a:ext cx="302429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>
            <a:grpSpLocks noChangeAspect="1"/>
          </p:cNvGrpSpPr>
          <p:nvPr/>
        </p:nvGrpSpPr>
        <p:grpSpPr>
          <a:xfrm rot="10800000">
            <a:off x="4891211" y="2275734"/>
            <a:ext cx="144012" cy="128009"/>
            <a:chOff x="4199890" y="4611579"/>
            <a:chExt cx="246888" cy="219455"/>
          </a:xfrm>
        </p:grpSpPr>
        <p:cxnSp>
          <p:nvCxnSpPr>
            <p:cNvPr id="96" name="Straight Connector 9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>
            <a:grpSpLocks noChangeAspect="1"/>
          </p:cNvGrpSpPr>
          <p:nvPr/>
        </p:nvGrpSpPr>
        <p:grpSpPr>
          <a:xfrm rot="10800000">
            <a:off x="4891211" y="2635567"/>
            <a:ext cx="144012" cy="128009"/>
            <a:chOff x="4199890" y="4611579"/>
            <a:chExt cx="246888" cy="219455"/>
          </a:xfrm>
        </p:grpSpPr>
        <p:cxnSp>
          <p:nvCxnSpPr>
            <p:cNvPr id="99" name="Straight Connector 9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>
            <a:grpSpLocks noChangeAspect="1"/>
          </p:cNvGrpSpPr>
          <p:nvPr/>
        </p:nvGrpSpPr>
        <p:grpSpPr>
          <a:xfrm rot="10800000">
            <a:off x="4891211" y="3008099"/>
            <a:ext cx="144012" cy="128009"/>
            <a:chOff x="4199890" y="4611579"/>
            <a:chExt cx="246888" cy="219455"/>
          </a:xfrm>
        </p:grpSpPr>
        <p:cxnSp>
          <p:nvCxnSpPr>
            <p:cNvPr id="102" name="Straight Connector 10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" name="Straight Connector 103"/>
          <p:cNvCxnSpPr/>
          <p:nvPr/>
        </p:nvCxnSpPr>
        <p:spPr>
          <a:xfrm rot="16200000">
            <a:off x="4809068" y="2877878"/>
            <a:ext cx="302429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4820585" y="2514998"/>
            <a:ext cx="220131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4886797" y="2516524"/>
            <a:ext cx="220131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>
            <a:grpSpLocks noChangeAspect="1"/>
          </p:cNvGrpSpPr>
          <p:nvPr/>
        </p:nvGrpSpPr>
        <p:grpSpPr>
          <a:xfrm rot="10800000">
            <a:off x="4891211" y="3444134"/>
            <a:ext cx="144012" cy="128009"/>
            <a:chOff x="4199890" y="4611579"/>
            <a:chExt cx="246888" cy="219455"/>
          </a:xfrm>
        </p:grpSpPr>
        <p:cxnSp>
          <p:nvCxnSpPr>
            <p:cNvPr id="108" name="Straight Connector 10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>
            <a:grpSpLocks noChangeAspect="1"/>
          </p:cNvGrpSpPr>
          <p:nvPr/>
        </p:nvGrpSpPr>
        <p:grpSpPr>
          <a:xfrm rot="10800000">
            <a:off x="4891211" y="3803967"/>
            <a:ext cx="144012" cy="128009"/>
            <a:chOff x="4199890" y="4611579"/>
            <a:chExt cx="246888" cy="219455"/>
          </a:xfrm>
        </p:grpSpPr>
        <p:cxnSp>
          <p:nvCxnSpPr>
            <p:cNvPr id="111" name="Straight Connector 11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>
            <a:grpSpLocks noChangeAspect="1"/>
          </p:cNvGrpSpPr>
          <p:nvPr/>
        </p:nvGrpSpPr>
        <p:grpSpPr>
          <a:xfrm rot="10800000">
            <a:off x="4891211" y="4176499"/>
            <a:ext cx="144012" cy="128009"/>
            <a:chOff x="4199890" y="4611579"/>
            <a:chExt cx="246888" cy="219455"/>
          </a:xfrm>
        </p:grpSpPr>
        <p:cxnSp>
          <p:nvCxnSpPr>
            <p:cNvPr id="114" name="Straight Connector 11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Connector 115"/>
          <p:cNvCxnSpPr/>
          <p:nvPr/>
        </p:nvCxnSpPr>
        <p:spPr>
          <a:xfrm rot="16200000">
            <a:off x="4809068" y="4046278"/>
            <a:ext cx="302429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>
            <a:off x="4820585" y="3683398"/>
            <a:ext cx="220131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>
            <a:off x="4886797" y="3684924"/>
            <a:ext cx="220131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cxnSpLocks noChangeAspect="1"/>
          </p:cNvCxnSpPr>
          <p:nvPr/>
        </p:nvCxnSpPr>
        <p:spPr>
          <a:xfrm>
            <a:off x="4237566" y="2247958"/>
            <a:ext cx="292102" cy="794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16200000">
            <a:off x="4190992" y="2247694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16200000">
            <a:off x="4490509" y="2239227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4186766" y="1951569"/>
            <a:ext cx="459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~</a:t>
            </a:r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grpSp>
        <p:nvGrpSpPr>
          <p:cNvPr id="131" name="Group 130"/>
          <p:cNvGrpSpPr/>
          <p:nvPr/>
        </p:nvGrpSpPr>
        <p:grpSpPr>
          <a:xfrm rot="16200000">
            <a:off x="3915039" y="2859410"/>
            <a:ext cx="301626" cy="105833"/>
            <a:chOff x="5719233" y="2795909"/>
            <a:chExt cx="301626" cy="105833"/>
          </a:xfrm>
        </p:grpSpPr>
        <p:cxnSp>
          <p:nvCxnSpPr>
            <p:cNvPr id="128" name="Straight Arrow Connector 127"/>
            <p:cNvCxnSpPr>
              <a:cxnSpLocks noChangeAspect="1"/>
            </p:cNvCxnSpPr>
            <p:nvPr/>
          </p:nvCxnSpPr>
          <p:spPr>
            <a:xfrm>
              <a:off x="5719233" y="2853323"/>
              <a:ext cx="292102" cy="794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>
              <a:off x="5672659" y="2853059"/>
              <a:ext cx="97366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>
              <a:off x="5972176" y="2844592"/>
              <a:ext cx="97366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TextBox 131"/>
          <p:cNvSpPr txBox="1"/>
          <p:nvPr/>
        </p:nvSpPr>
        <p:spPr>
          <a:xfrm>
            <a:off x="3386667" y="4288374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4241801" y="4288374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770968" y="4275674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780362" y="2751669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sp>
        <p:nvSpPr>
          <p:cNvPr id="124" name="Slide Number Placeholder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4155016" y="3103032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3876783" y="2494803"/>
            <a:ext cx="144012" cy="1275248"/>
            <a:chOff x="3876783" y="2494803"/>
            <a:chExt cx="144012" cy="1275248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 rot="10800000">
              <a:off x="3876783" y="3642042"/>
              <a:ext cx="144012" cy="128009"/>
              <a:chOff x="4199890" y="4611579"/>
              <a:chExt cx="246888" cy="219455"/>
            </a:xfrm>
          </p:grpSpPr>
          <p:cxnSp>
            <p:nvCxnSpPr>
              <p:cNvPr id="4" name="Straight Connector 3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>
              <a:grpSpLocks noChangeAspect="1"/>
            </p:cNvGrpSpPr>
            <p:nvPr/>
          </p:nvGrpSpPr>
          <p:grpSpPr>
            <a:xfrm rot="10800000">
              <a:off x="3876783" y="3450838"/>
              <a:ext cx="144012" cy="128009"/>
              <a:chOff x="4199890" y="4611579"/>
              <a:chExt cx="246888" cy="219455"/>
            </a:xfrm>
          </p:grpSpPr>
          <p:cxnSp>
            <p:nvCxnSpPr>
              <p:cNvPr id="41" name="Straight Connector 40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>
              <a:grpSpLocks noChangeAspect="1"/>
            </p:cNvGrpSpPr>
            <p:nvPr/>
          </p:nvGrpSpPr>
          <p:grpSpPr>
            <a:xfrm rot="10800000">
              <a:off x="3876783" y="3259631"/>
              <a:ext cx="144012" cy="128009"/>
              <a:chOff x="4199890" y="4611579"/>
              <a:chExt cx="246888" cy="219455"/>
            </a:xfrm>
          </p:grpSpPr>
          <p:cxnSp>
            <p:nvCxnSpPr>
              <p:cNvPr id="44" name="Straight Connector 43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>
              <a:grpSpLocks noChangeAspect="1"/>
            </p:cNvGrpSpPr>
            <p:nvPr/>
          </p:nvGrpSpPr>
          <p:grpSpPr>
            <a:xfrm rot="10800000">
              <a:off x="3876783" y="3068424"/>
              <a:ext cx="144012" cy="128009"/>
              <a:chOff x="4199890" y="4611579"/>
              <a:chExt cx="246888" cy="219455"/>
            </a:xfrm>
          </p:grpSpPr>
          <p:cxnSp>
            <p:nvCxnSpPr>
              <p:cNvPr id="47" name="Straight Connector 46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 rot="10800000">
              <a:off x="3876783" y="2877217"/>
              <a:ext cx="144012" cy="128009"/>
              <a:chOff x="4199890" y="4611579"/>
              <a:chExt cx="246888" cy="219455"/>
            </a:xfrm>
          </p:grpSpPr>
          <p:cxnSp>
            <p:nvCxnSpPr>
              <p:cNvPr id="50" name="Straight Connector 49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>
              <a:grpSpLocks noChangeAspect="1"/>
            </p:cNvGrpSpPr>
            <p:nvPr/>
          </p:nvGrpSpPr>
          <p:grpSpPr>
            <a:xfrm rot="10800000">
              <a:off x="3876783" y="2686010"/>
              <a:ext cx="144012" cy="128009"/>
              <a:chOff x="4199890" y="4611579"/>
              <a:chExt cx="246888" cy="219455"/>
            </a:xfrm>
          </p:grpSpPr>
          <p:cxnSp>
            <p:nvCxnSpPr>
              <p:cNvPr id="53" name="Straight Connector 52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>
              <a:grpSpLocks noChangeAspect="1"/>
            </p:cNvGrpSpPr>
            <p:nvPr/>
          </p:nvGrpSpPr>
          <p:grpSpPr>
            <a:xfrm rot="10800000">
              <a:off x="3876783" y="2494803"/>
              <a:ext cx="144012" cy="128009"/>
              <a:chOff x="4199890" y="4611579"/>
              <a:chExt cx="246888" cy="219455"/>
            </a:xfrm>
          </p:grpSpPr>
          <p:cxnSp>
            <p:nvCxnSpPr>
              <p:cNvPr id="56" name="Straight Connector 55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8" name="Straight Arrow Connector 57"/>
          <p:cNvCxnSpPr>
            <a:cxnSpLocks/>
          </p:cNvCxnSpPr>
          <p:nvPr/>
        </p:nvCxnSpPr>
        <p:spPr>
          <a:xfrm rot="5400000">
            <a:off x="3840078" y="4021703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</p:cNvCxnSpPr>
          <p:nvPr/>
        </p:nvCxnSpPr>
        <p:spPr>
          <a:xfrm rot="16200000" flipV="1">
            <a:off x="3840078" y="2311436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793067" y="1921947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∞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99934" y="4053436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−∞</a:t>
            </a:r>
          </a:p>
        </p:txBody>
      </p:sp>
      <p:cxnSp>
        <p:nvCxnSpPr>
          <p:cNvPr id="95" name="Straight Connector 94"/>
          <p:cNvCxnSpPr>
            <a:cxnSpLocks noChangeAspect="1"/>
          </p:cNvCxnSpPr>
          <p:nvPr/>
        </p:nvCxnSpPr>
        <p:spPr>
          <a:xfrm>
            <a:off x="4072467" y="3196166"/>
            <a:ext cx="233172" cy="108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949703" y="2087035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4684889" y="2550303"/>
            <a:ext cx="128009" cy="1291251"/>
            <a:chOff x="4752616" y="2558769"/>
            <a:chExt cx="128009" cy="1291251"/>
          </a:xfrm>
        </p:grpSpPr>
        <p:grpSp>
          <p:nvGrpSpPr>
            <p:cNvPr id="62" name="Group 61"/>
            <p:cNvGrpSpPr>
              <a:grpSpLocks noChangeAspect="1"/>
            </p:cNvGrpSpPr>
            <p:nvPr/>
          </p:nvGrpSpPr>
          <p:grpSpPr>
            <a:xfrm rot="16200000">
              <a:off x="4744615" y="3714009"/>
              <a:ext cx="144012" cy="128009"/>
              <a:chOff x="4199890" y="4611579"/>
              <a:chExt cx="246888" cy="219455"/>
            </a:xfrm>
          </p:grpSpPr>
          <p:cxnSp>
            <p:nvCxnSpPr>
              <p:cNvPr id="63" name="Straight Connector 62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>
              <a:grpSpLocks noChangeAspect="1"/>
            </p:cNvGrpSpPr>
            <p:nvPr/>
          </p:nvGrpSpPr>
          <p:grpSpPr>
            <a:xfrm rot="16200000">
              <a:off x="4744615" y="3522805"/>
              <a:ext cx="144012" cy="128009"/>
              <a:chOff x="4199890" y="4611579"/>
              <a:chExt cx="246888" cy="219455"/>
            </a:xfrm>
          </p:grpSpPr>
          <p:cxnSp>
            <p:nvCxnSpPr>
              <p:cNvPr id="66" name="Straight Connector 65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>
              <a:grpSpLocks noChangeAspect="1"/>
            </p:cNvGrpSpPr>
            <p:nvPr/>
          </p:nvGrpSpPr>
          <p:grpSpPr>
            <a:xfrm rot="16200000">
              <a:off x="4744615" y="3331598"/>
              <a:ext cx="144012" cy="128009"/>
              <a:chOff x="4199890" y="4611579"/>
              <a:chExt cx="246888" cy="219455"/>
            </a:xfrm>
          </p:grpSpPr>
          <p:cxnSp>
            <p:nvCxnSpPr>
              <p:cNvPr id="69" name="Straight Connector 68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>
              <a:grpSpLocks noChangeAspect="1"/>
            </p:cNvGrpSpPr>
            <p:nvPr/>
          </p:nvGrpSpPr>
          <p:grpSpPr>
            <a:xfrm rot="16200000">
              <a:off x="4744615" y="3140391"/>
              <a:ext cx="144012" cy="128009"/>
              <a:chOff x="4199890" y="4611579"/>
              <a:chExt cx="246888" cy="219455"/>
            </a:xfrm>
          </p:grpSpPr>
          <p:cxnSp>
            <p:nvCxnSpPr>
              <p:cNvPr id="72" name="Straight Connector 71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>
              <a:grpSpLocks noChangeAspect="1"/>
            </p:cNvGrpSpPr>
            <p:nvPr/>
          </p:nvGrpSpPr>
          <p:grpSpPr>
            <a:xfrm rot="16200000">
              <a:off x="4744615" y="2949184"/>
              <a:ext cx="144012" cy="128009"/>
              <a:chOff x="4199890" y="4611579"/>
              <a:chExt cx="246888" cy="219455"/>
            </a:xfrm>
          </p:grpSpPr>
          <p:cxnSp>
            <p:nvCxnSpPr>
              <p:cNvPr id="75" name="Straight Connector 74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>
              <a:grpSpLocks noChangeAspect="1"/>
            </p:cNvGrpSpPr>
            <p:nvPr/>
          </p:nvGrpSpPr>
          <p:grpSpPr>
            <a:xfrm rot="16200000">
              <a:off x="4744615" y="2757977"/>
              <a:ext cx="144012" cy="128009"/>
              <a:chOff x="4199890" y="4611579"/>
              <a:chExt cx="246888" cy="219455"/>
            </a:xfrm>
          </p:grpSpPr>
          <p:cxnSp>
            <p:nvCxnSpPr>
              <p:cNvPr id="78" name="Straight Connector 77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/>
            <p:cNvGrpSpPr>
              <a:grpSpLocks noChangeAspect="1"/>
            </p:cNvGrpSpPr>
            <p:nvPr/>
          </p:nvGrpSpPr>
          <p:grpSpPr>
            <a:xfrm rot="16200000">
              <a:off x="4744615" y="2566770"/>
              <a:ext cx="144012" cy="128009"/>
              <a:chOff x="4199890" y="4611579"/>
              <a:chExt cx="246888" cy="219455"/>
            </a:xfrm>
          </p:grpSpPr>
          <p:cxnSp>
            <p:nvCxnSpPr>
              <p:cNvPr id="81" name="Straight Connector 80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7" name="Straight Connector 96"/>
          <p:cNvCxnSpPr>
            <a:cxnSpLocks noChangeAspect="1"/>
          </p:cNvCxnSpPr>
          <p:nvPr/>
        </p:nvCxnSpPr>
        <p:spPr>
          <a:xfrm>
            <a:off x="4845057" y="3196166"/>
            <a:ext cx="233172" cy="108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936072" y="3103032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cxnSp>
        <p:nvCxnSpPr>
          <p:cNvPr id="103" name="Straight Arrow Connector 102"/>
          <p:cNvCxnSpPr>
            <a:cxnSpLocks/>
          </p:cNvCxnSpPr>
          <p:nvPr/>
        </p:nvCxnSpPr>
        <p:spPr>
          <a:xfrm rot="5400000">
            <a:off x="4580921" y="4021703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 rot="16200000" flipV="1">
            <a:off x="4580921" y="2311436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533910" y="1921947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∞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440777" y="4053436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−∞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690546" y="2074333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5422899" y="2597148"/>
            <a:ext cx="45212" cy="1196678"/>
            <a:chOff x="3924299" y="2592917"/>
            <a:chExt cx="45212" cy="1196678"/>
          </a:xfrm>
        </p:grpSpPr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3924299" y="3744383"/>
              <a:ext cx="45212" cy="45212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3924299" y="3552472"/>
              <a:ext cx="45212" cy="45212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3924299" y="3360561"/>
              <a:ext cx="45212" cy="45212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3924299" y="3168650"/>
              <a:ext cx="45212" cy="45212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3924299" y="2976739"/>
              <a:ext cx="45212" cy="45212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3924299" y="2784828"/>
              <a:ext cx="45212" cy="45212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3924299" y="2592917"/>
              <a:ext cx="45212" cy="45212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8" name="Straight Connector 97"/>
          <p:cNvCxnSpPr>
            <a:cxnSpLocks noChangeAspect="1"/>
          </p:cNvCxnSpPr>
          <p:nvPr/>
        </p:nvCxnSpPr>
        <p:spPr>
          <a:xfrm>
            <a:off x="5532968" y="3196166"/>
            <a:ext cx="233172" cy="108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5649392" y="3103032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cxnSp>
        <p:nvCxnSpPr>
          <p:cNvPr id="108" name="Straight Arrow Connector 107"/>
          <p:cNvCxnSpPr>
            <a:cxnSpLocks/>
          </p:cNvCxnSpPr>
          <p:nvPr/>
        </p:nvCxnSpPr>
        <p:spPr>
          <a:xfrm rot="5400000">
            <a:off x="5336795" y="4021703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rot="16200000" flipV="1">
            <a:off x="5342927" y="2311436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5295916" y="1921947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∞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202783" y="4053436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−∞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452552" y="2061631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771901" y="4307416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512735" y="4307416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53568" y="4307416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 rot="10800000">
            <a:off x="4423414" y="3952134"/>
            <a:ext cx="144012" cy="128009"/>
            <a:chOff x="4199890" y="4611579"/>
            <a:chExt cx="246888" cy="219455"/>
          </a:xfrm>
        </p:grpSpPr>
        <p:cxnSp>
          <p:nvCxnSpPr>
            <p:cNvPr id="4" name="Straight Connector 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>
            <a:grpSpLocks noChangeAspect="1"/>
          </p:cNvGrpSpPr>
          <p:nvPr/>
        </p:nvGrpSpPr>
        <p:grpSpPr>
          <a:xfrm rot="10800000">
            <a:off x="4423414" y="3767984"/>
            <a:ext cx="144012" cy="128009"/>
            <a:chOff x="4199890" y="4611579"/>
            <a:chExt cx="246888" cy="219455"/>
          </a:xfrm>
        </p:grpSpPr>
        <p:cxnSp>
          <p:nvCxnSpPr>
            <p:cNvPr id="7" name="Straight Connector 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 rot="10800000">
            <a:off x="4423413" y="3583834"/>
            <a:ext cx="144012" cy="128009"/>
            <a:chOff x="4199890" y="4611579"/>
            <a:chExt cx="246888" cy="219455"/>
          </a:xfrm>
        </p:grpSpPr>
        <p:cxnSp>
          <p:nvCxnSpPr>
            <p:cNvPr id="10" name="Straight Connector 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 rot="10800000">
            <a:off x="4423413" y="3399684"/>
            <a:ext cx="144012" cy="128009"/>
            <a:chOff x="4199890" y="4611579"/>
            <a:chExt cx="246888" cy="219455"/>
          </a:xfrm>
        </p:grpSpPr>
        <p:cxnSp>
          <p:nvCxnSpPr>
            <p:cNvPr id="13" name="Straight Connector 1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 rot="10800000">
            <a:off x="4423413" y="3215534"/>
            <a:ext cx="144012" cy="128009"/>
            <a:chOff x="4199890" y="4611579"/>
            <a:chExt cx="246888" cy="219455"/>
          </a:xfrm>
        </p:grpSpPr>
        <p:cxnSp>
          <p:nvCxnSpPr>
            <p:cNvPr id="16" name="Straight Connector 1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 rot="10800000">
            <a:off x="4239264" y="2923434"/>
            <a:ext cx="144012" cy="128009"/>
            <a:chOff x="4199890" y="4611579"/>
            <a:chExt cx="246888" cy="219455"/>
          </a:xfrm>
        </p:grpSpPr>
        <p:cxnSp>
          <p:nvCxnSpPr>
            <p:cNvPr id="19" name="Straight Connector 1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 rot="10800000">
            <a:off x="4239264" y="2739284"/>
            <a:ext cx="144012" cy="128009"/>
            <a:chOff x="4199890" y="4611579"/>
            <a:chExt cx="246888" cy="219455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 rot="10800000">
            <a:off x="4239263" y="2555134"/>
            <a:ext cx="144012" cy="128009"/>
            <a:chOff x="4199890" y="4611579"/>
            <a:chExt cx="246888" cy="219455"/>
          </a:xfrm>
        </p:grpSpPr>
        <p:cxnSp>
          <p:nvCxnSpPr>
            <p:cNvPr id="25" name="Straight Connector 2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 rot="10800000">
            <a:off x="4239263" y="2370984"/>
            <a:ext cx="144012" cy="128009"/>
            <a:chOff x="4199890" y="4611579"/>
            <a:chExt cx="246888" cy="219455"/>
          </a:xfrm>
        </p:grpSpPr>
        <p:cxnSp>
          <p:nvCxnSpPr>
            <p:cNvPr id="28" name="Straight Connector 2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 rot="16200000">
            <a:off x="4363090" y="3108642"/>
            <a:ext cx="144012" cy="128009"/>
            <a:chOff x="4199890" y="4611579"/>
            <a:chExt cx="246888" cy="219455"/>
          </a:xfrm>
        </p:grpSpPr>
        <p:cxnSp>
          <p:nvCxnSpPr>
            <p:cNvPr id="34" name="Straight Connector 3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 rot="10800000">
            <a:off x="3631251" y="3675909"/>
            <a:ext cx="144012" cy="128009"/>
            <a:chOff x="4199890" y="4611579"/>
            <a:chExt cx="246888" cy="219455"/>
          </a:xfrm>
        </p:grpSpPr>
        <p:cxnSp>
          <p:nvCxnSpPr>
            <p:cNvPr id="37" name="Straight Connector 3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 rot="10800000">
            <a:off x="3631251" y="3488584"/>
            <a:ext cx="144012" cy="128009"/>
            <a:chOff x="4199890" y="4611579"/>
            <a:chExt cx="246888" cy="219455"/>
          </a:xfrm>
        </p:grpSpPr>
        <p:cxnSp>
          <p:nvCxnSpPr>
            <p:cNvPr id="40" name="Straight Connector 3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 rot="10800000">
            <a:off x="3631251" y="3301259"/>
            <a:ext cx="144012" cy="128009"/>
            <a:chOff x="4199890" y="4611579"/>
            <a:chExt cx="246888" cy="219455"/>
          </a:xfrm>
        </p:grpSpPr>
        <p:cxnSp>
          <p:nvCxnSpPr>
            <p:cNvPr id="43" name="Straight Connector 4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>
            <a:grpSpLocks noChangeAspect="1"/>
          </p:cNvGrpSpPr>
          <p:nvPr/>
        </p:nvGrpSpPr>
        <p:grpSpPr>
          <a:xfrm rot="10800000">
            <a:off x="3631251" y="3113934"/>
            <a:ext cx="144012" cy="128009"/>
            <a:chOff x="4199890" y="4611579"/>
            <a:chExt cx="246888" cy="219455"/>
          </a:xfrm>
        </p:grpSpPr>
        <p:cxnSp>
          <p:nvCxnSpPr>
            <p:cNvPr id="46" name="Straight Connector 4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>
            <a:grpSpLocks noChangeAspect="1"/>
          </p:cNvGrpSpPr>
          <p:nvPr/>
        </p:nvGrpSpPr>
        <p:grpSpPr>
          <a:xfrm rot="10800000">
            <a:off x="3631251" y="2926609"/>
            <a:ext cx="144012" cy="128009"/>
            <a:chOff x="4199890" y="4611579"/>
            <a:chExt cx="246888" cy="219455"/>
          </a:xfrm>
        </p:grpSpPr>
        <p:cxnSp>
          <p:nvCxnSpPr>
            <p:cNvPr id="49" name="Straight Connector 4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>
            <a:grpSpLocks noChangeAspect="1"/>
          </p:cNvGrpSpPr>
          <p:nvPr/>
        </p:nvGrpSpPr>
        <p:grpSpPr>
          <a:xfrm rot="10800000">
            <a:off x="3631251" y="2739284"/>
            <a:ext cx="144012" cy="128009"/>
            <a:chOff x="4199890" y="4611579"/>
            <a:chExt cx="246888" cy="219455"/>
          </a:xfrm>
        </p:grpSpPr>
        <p:cxnSp>
          <p:nvCxnSpPr>
            <p:cNvPr id="52" name="Straight Connector 5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 rot="10800000">
            <a:off x="3631251" y="2551959"/>
            <a:ext cx="144012" cy="128009"/>
            <a:chOff x="4199890" y="4611579"/>
            <a:chExt cx="246888" cy="219455"/>
          </a:xfrm>
        </p:grpSpPr>
        <p:cxnSp>
          <p:nvCxnSpPr>
            <p:cNvPr id="55" name="Straight Connector 5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>
            <a:grpSpLocks noChangeAspect="1"/>
          </p:cNvGrpSpPr>
          <p:nvPr/>
        </p:nvGrpSpPr>
        <p:grpSpPr>
          <a:xfrm rot="10800000">
            <a:off x="3631251" y="2364634"/>
            <a:ext cx="144012" cy="128009"/>
            <a:chOff x="4199890" y="4611579"/>
            <a:chExt cx="246888" cy="219455"/>
          </a:xfrm>
        </p:grpSpPr>
        <p:cxnSp>
          <p:nvCxnSpPr>
            <p:cNvPr id="58" name="Straight Connector 5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>
            <a:grpSpLocks noChangeAspect="1"/>
          </p:cNvGrpSpPr>
          <p:nvPr/>
        </p:nvGrpSpPr>
        <p:grpSpPr>
          <a:xfrm rot="10800000">
            <a:off x="5031426" y="3714009"/>
            <a:ext cx="144012" cy="128009"/>
            <a:chOff x="4199890" y="4611579"/>
            <a:chExt cx="246888" cy="219455"/>
          </a:xfrm>
        </p:grpSpPr>
        <p:cxnSp>
          <p:nvCxnSpPr>
            <p:cNvPr id="67" name="Straight Connector 6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>
            <a:grpSpLocks noChangeAspect="1"/>
          </p:cNvGrpSpPr>
          <p:nvPr/>
        </p:nvGrpSpPr>
        <p:grpSpPr>
          <a:xfrm rot="10800000">
            <a:off x="5031425" y="3526684"/>
            <a:ext cx="144012" cy="128009"/>
            <a:chOff x="4199890" y="4611579"/>
            <a:chExt cx="246888" cy="219455"/>
          </a:xfrm>
        </p:grpSpPr>
        <p:cxnSp>
          <p:nvCxnSpPr>
            <p:cNvPr id="70" name="Straight Connector 6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>
            <a:grpSpLocks noChangeAspect="1"/>
          </p:cNvGrpSpPr>
          <p:nvPr/>
        </p:nvGrpSpPr>
        <p:grpSpPr>
          <a:xfrm rot="10800000">
            <a:off x="5031425" y="3339359"/>
            <a:ext cx="144012" cy="128009"/>
            <a:chOff x="4199890" y="4611579"/>
            <a:chExt cx="246888" cy="219455"/>
          </a:xfrm>
        </p:grpSpPr>
        <p:cxnSp>
          <p:nvCxnSpPr>
            <p:cNvPr id="73" name="Straight Connector 7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>
            <a:grpSpLocks noChangeAspect="1"/>
          </p:cNvGrpSpPr>
          <p:nvPr/>
        </p:nvGrpSpPr>
        <p:grpSpPr>
          <a:xfrm rot="10800000">
            <a:off x="5031425" y="3152034"/>
            <a:ext cx="144012" cy="128009"/>
            <a:chOff x="4199890" y="4611579"/>
            <a:chExt cx="246888" cy="219455"/>
          </a:xfrm>
        </p:grpSpPr>
        <p:cxnSp>
          <p:nvCxnSpPr>
            <p:cNvPr id="76" name="Straight Connector 7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>
            <a:grpSpLocks noChangeAspect="1"/>
          </p:cNvGrpSpPr>
          <p:nvPr/>
        </p:nvGrpSpPr>
        <p:grpSpPr>
          <a:xfrm rot="10800000">
            <a:off x="5031426" y="2964709"/>
            <a:ext cx="144012" cy="128009"/>
            <a:chOff x="4199890" y="4611579"/>
            <a:chExt cx="246888" cy="219455"/>
          </a:xfrm>
        </p:grpSpPr>
        <p:cxnSp>
          <p:nvCxnSpPr>
            <p:cNvPr id="79" name="Straight Connector 7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>
            <a:grpSpLocks noChangeAspect="1"/>
          </p:cNvGrpSpPr>
          <p:nvPr/>
        </p:nvGrpSpPr>
        <p:grpSpPr>
          <a:xfrm rot="10800000">
            <a:off x="5031426" y="2777384"/>
            <a:ext cx="144012" cy="128009"/>
            <a:chOff x="4199890" y="4611579"/>
            <a:chExt cx="246888" cy="219455"/>
          </a:xfrm>
        </p:grpSpPr>
        <p:cxnSp>
          <p:nvCxnSpPr>
            <p:cNvPr id="82" name="Straight Connector 8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>
            <a:grpSpLocks noChangeAspect="1"/>
          </p:cNvGrpSpPr>
          <p:nvPr/>
        </p:nvGrpSpPr>
        <p:grpSpPr>
          <a:xfrm rot="10800000">
            <a:off x="5031426" y="2590059"/>
            <a:ext cx="144012" cy="128009"/>
            <a:chOff x="4199890" y="4611579"/>
            <a:chExt cx="246888" cy="219455"/>
          </a:xfrm>
        </p:grpSpPr>
        <p:cxnSp>
          <p:nvCxnSpPr>
            <p:cNvPr id="85" name="Straight Connector 8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>
            <a:grpSpLocks noChangeAspect="1"/>
          </p:cNvGrpSpPr>
          <p:nvPr/>
        </p:nvGrpSpPr>
        <p:grpSpPr>
          <a:xfrm rot="10800000">
            <a:off x="5031426" y="2402734"/>
            <a:ext cx="144012" cy="128009"/>
            <a:chOff x="4199890" y="4611579"/>
            <a:chExt cx="246888" cy="219455"/>
          </a:xfrm>
        </p:grpSpPr>
        <p:cxnSp>
          <p:nvCxnSpPr>
            <p:cNvPr id="88" name="Straight Connector 8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>
            <a:grpSpLocks noChangeAspect="1"/>
          </p:cNvGrpSpPr>
          <p:nvPr/>
        </p:nvGrpSpPr>
        <p:grpSpPr>
          <a:xfrm rot="10800000">
            <a:off x="5380676" y="3152034"/>
            <a:ext cx="144012" cy="128009"/>
            <a:chOff x="4199890" y="4611579"/>
            <a:chExt cx="246888" cy="219455"/>
          </a:xfrm>
        </p:grpSpPr>
        <p:cxnSp>
          <p:nvCxnSpPr>
            <p:cNvPr id="91" name="Straight Connector 9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>
            <a:grpSpLocks noChangeAspect="1"/>
          </p:cNvGrpSpPr>
          <p:nvPr/>
        </p:nvGrpSpPr>
        <p:grpSpPr>
          <a:xfrm rot="10800000">
            <a:off x="3821751" y="2926609"/>
            <a:ext cx="144012" cy="128009"/>
            <a:chOff x="4199890" y="4611579"/>
            <a:chExt cx="246888" cy="219455"/>
          </a:xfrm>
        </p:grpSpPr>
        <p:cxnSp>
          <p:nvCxnSpPr>
            <p:cNvPr id="94" name="Straight Connector 9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>
            <a:grpSpLocks noChangeAspect="1"/>
          </p:cNvGrpSpPr>
          <p:nvPr/>
        </p:nvGrpSpPr>
        <p:grpSpPr>
          <a:xfrm rot="10800000">
            <a:off x="3447101" y="2926609"/>
            <a:ext cx="144012" cy="128009"/>
            <a:chOff x="4199890" y="4611579"/>
            <a:chExt cx="246888" cy="219455"/>
          </a:xfrm>
        </p:grpSpPr>
        <p:cxnSp>
          <p:nvCxnSpPr>
            <p:cNvPr id="97" name="Straight Connector 9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>
            <a:grpSpLocks noChangeAspect="1"/>
          </p:cNvGrpSpPr>
          <p:nvPr/>
        </p:nvGrpSpPr>
        <p:grpSpPr>
          <a:xfrm rot="10800000">
            <a:off x="3047051" y="2926609"/>
            <a:ext cx="144012" cy="128009"/>
            <a:chOff x="4199890" y="4611579"/>
            <a:chExt cx="246888" cy="219455"/>
          </a:xfrm>
        </p:grpSpPr>
        <p:cxnSp>
          <p:nvCxnSpPr>
            <p:cNvPr id="100" name="Straight Connector 9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Arrow Connector 101"/>
          <p:cNvCxnSpPr>
            <a:cxnSpLocks/>
          </p:cNvCxnSpPr>
          <p:nvPr/>
        </p:nvCxnSpPr>
        <p:spPr>
          <a:xfrm rot="16200000">
            <a:off x="3597279" y="2210894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cxnSpLocks/>
          </p:cNvCxnSpPr>
          <p:nvPr/>
        </p:nvCxnSpPr>
        <p:spPr>
          <a:xfrm rot="16200000">
            <a:off x="4206880" y="2210894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 rot="16200000">
            <a:off x="5000632" y="2210894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cxnSpLocks/>
          </p:cNvCxnSpPr>
          <p:nvPr/>
        </p:nvCxnSpPr>
        <p:spPr>
          <a:xfrm rot="5400000" flipV="1">
            <a:off x="3594546" y="3988895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cxnSpLocks/>
          </p:cNvCxnSpPr>
          <p:nvPr/>
        </p:nvCxnSpPr>
        <p:spPr>
          <a:xfrm rot="5400000" flipV="1">
            <a:off x="4386709" y="4246071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rot="5400000" flipV="1">
            <a:off x="4994721" y="3988895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505200" y="431165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210050" y="431165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914900" y="4311650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111" name="Straight Arrow Connector 110"/>
          <p:cNvCxnSpPr>
            <a:cxnSpLocks/>
          </p:cNvCxnSpPr>
          <p:nvPr/>
        </p:nvCxnSpPr>
        <p:spPr>
          <a:xfrm>
            <a:off x="3209928" y="2988769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cxnSpLocks noChangeAspect="1"/>
          </p:cNvCxnSpPr>
          <p:nvPr/>
        </p:nvCxnSpPr>
        <p:spPr>
          <a:xfrm>
            <a:off x="3746503" y="2985594"/>
            <a:ext cx="111122" cy="158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H="1">
            <a:off x="5168903" y="3216039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Slide Number Placeholder 1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roup 290"/>
          <p:cNvGrpSpPr/>
          <p:nvPr/>
        </p:nvGrpSpPr>
        <p:grpSpPr>
          <a:xfrm>
            <a:off x="2308225" y="2787650"/>
            <a:ext cx="1252285" cy="1625600"/>
            <a:chOff x="2308225" y="2787650"/>
            <a:chExt cx="1252285" cy="1625600"/>
          </a:xfrm>
        </p:grpSpPr>
        <p:grpSp>
          <p:nvGrpSpPr>
            <p:cNvPr id="132" name="Group 131"/>
            <p:cNvGrpSpPr/>
            <p:nvPr/>
          </p:nvGrpSpPr>
          <p:grpSpPr>
            <a:xfrm>
              <a:off x="2308225" y="2787650"/>
              <a:ext cx="1247775" cy="1625600"/>
              <a:chOff x="2308225" y="2787650"/>
              <a:chExt cx="1247775" cy="1625600"/>
            </a:xfrm>
          </p:grpSpPr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495425" y="3600450"/>
                <a:ext cx="1625600" cy="0"/>
              </a:xfrm>
              <a:prstGeom prst="line">
                <a:avLst/>
              </a:prstGeom>
              <a:ln w="1270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1591408" y="3600450"/>
                <a:ext cx="1625600" cy="0"/>
              </a:xfrm>
              <a:prstGeom prst="line">
                <a:avLst/>
              </a:prstGeom>
              <a:ln w="1270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1687391" y="3600450"/>
                <a:ext cx="1625600" cy="0"/>
              </a:xfrm>
              <a:prstGeom prst="line">
                <a:avLst/>
              </a:prstGeom>
              <a:ln w="1270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 flipH="1">
                <a:off x="1783374" y="3600450"/>
                <a:ext cx="1625600" cy="0"/>
              </a:xfrm>
              <a:prstGeom prst="line">
                <a:avLst/>
              </a:prstGeom>
              <a:ln w="1270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200000" flipH="1">
                <a:off x="1879357" y="3600450"/>
                <a:ext cx="1625600" cy="0"/>
              </a:xfrm>
              <a:prstGeom prst="line">
                <a:avLst/>
              </a:prstGeom>
              <a:ln w="1270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1975340" y="3600450"/>
                <a:ext cx="1625600" cy="0"/>
              </a:xfrm>
              <a:prstGeom prst="line">
                <a:avLst/>
              </a:prstGeom>
              <a:ln w="1270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2071323" y="3600450"/>
                <a:ext cx="1625600" cy="0"/>
              </a:xfrm>
              <a:prstGeom prst="line">
                <a:avLst/>
              </a:prstGeom>
              <a:ln w="1270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2167306" y="3600450"/>
                <a:ext cx="1625600" cy="0"/>
              </a:xfrm>
              <a:prstGeom prst="line">
                <a:avLst/>
              </a:prstGeom>
              <a:ln w="1270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6200000" flipH="1">
                <a:off x="2263289" y="3600450"/>
                <a:ext cx="1625600" cy="0"/>
              </a:xfrm>
              <a:prstGeom prst="line">
                <a:avLst/>
              </a:prstGeom>
              <a:ln w="1270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16200000" flipH="1">
                <a:off x="2359272" y="3600450"/>
                <a:ext cx="1625600" cy="0"/>
              </a:xfrm>
              <a:prstGeom prst="line">
                <a:avLst/>
              </a:prstGeom>
              <a:ln w="1270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2455255" y="3600450"/>
                <a:ext cx="1625600" cy="0"/>
              </a:xfrm>
              <a:prstGeom prst="line">
                <a:avLst/>
              </a:prstGeom>
              <a:ln w="1270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2551238" y="3600450"/>
                <a:ext cx="1625600" cy="0"/>
              </a:xfrm>
              <a:prstGeom prst="line">
                <a:avLst/>
              </a:prstGeom>
              <a:ln w="1270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16200000" flipH="1">
                <a:off x="2647221" y="3600450"/>
                <a:ext cx="1625600" cy="0"/>
              </a:xfrm>
              <a:prstGeom prst="line">
                <a:avLst/>
              </a:prstGeom>
              <a:ln w="1270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2743200" y="3600450"/>
                <a:ext cx="1625600" cy="0"/>
              </a:xfrm>
              <a:prstGeom prst="line">
                <a:avLst/>
              </a:prstGeom>
              <a:ln w="1270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6" name="Straight Connector 135"/>
            <p:cNvCxnSpPr/>
            <p:nvPr/>
          </p:nvCxnSpPr>
          <p:spPr>
            <a:xfrm rot="10800000" flipH="1">
              <a:off x="2309814" y="4281608"/>
              <a:ext cx="1250696" cy="0"/>
            </a:xfrm>
            <a:prstGeom prst="line">
              <a:avLst/>
            </a:prstGeom>
            <a:ln w="127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0800000" flipH="1">
              <a:off x="2309814" y="4145938"/>
              <a:ext cx="1250696" cy="0"/>
            </a:xfrm>
            <a:prstGeom prst="line">
              <a:avLst/>
            </a:prstGeom>
            <a:ln w="127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10800000" flipH="1">
              <a:off x="2309814" y="4010268"/>
              <a:ext cx="1250696" cy="0"/>
            </a:xfrm>
            <a:prstGeom prst="line">
              <a:avLst/>
            </a:prstGeom>
            <a:ln w="127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0800000" flipH="1">
              <a:off x="2309814" y="3874598"/>
              <a:ext cx="1250696" cy="0"/>
            </a:xfrm>
            <a:prstGeom prst="line">
              <a:avLst/>
            </a:prstGeom>
            <a:ln w="127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H="1">
              <a:off x="2309814" y="3738928"/>
              <a:ext cx="1250696" cy="0"/>
            </a:xfrm>
            <a:prstGeom prst="line">
              <a:avLst/>
            </a:prstGeom>
            <a:ln w="127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10800000" flipH="1">
              <a:off x="2309814" y="3603258"/>
              <a:ext cx="1250696" cy="0"/>
            </a:xfrm>
            <a:prstGeom prst="line">
              <a:avLst/>
            </a:prstGeom>
            <a:ln w="127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10800000" flipH="1">
              <a:off x="2309814" y="3467588"/>
              <a:ext cx="1250696" cy="0"/>
            </a:xfrm>
            <a:prstGeom prst="line">
              <a:avLst/>
            </a:prstGeom>
            <a:ln w="127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10800000" flipH="1">
              <a:off x="2309814" y="3331918"/>
              <a:ext cx="1250696" cy="0"/>
            </a:xfrm>
            <a:prstGeom prst="line">
              <a:avLst/>
            </a:prstGeom>
            <a:ln w="127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10800000" flipH="1">
              <a:off x="2309814" y="3196248"/>
              <a:ext cx="1250696" cy="0"/>
            </a:xfrm>
            <a:prstGeom prst="line">
              <a:avLst/>
            </a:prstGeom>
            <a:ln w="127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0800000" flipH="1">
              <a:off x="2309814" y="3060578"/>
              <a:ext cx="1250696" cy="0"/>
            </a:xfrm>
            <a:prstGeom prst="line">
              <a:avLst/>
            </a:prstGeom>
            <a:ln w="127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0800000" flipH="1">
              <a:off x="2309814" y="2924908"/>
              <a:ext cx="1250696" cy="0"/>
            </a:xfrm>
            <a:prstGeom prst="line">
              <a:avLst/>
            </a:prstGeom>
            <a:ln w="127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7" name="Freeform 286"/>
          <p:cNvSpPr/>
          <p:nvPr/>
        </p:nvSpPr>
        <p:spPr>
          <a:xfrm>
            <a:off x="2193925" y="3457575"/>
            <a:ext cx="1473200" cy="142875"/>
          </a:xfrm>
          <a:custGeom>
            <a:avLst/>
            <a:gdLst>
              <a:gd name="connsiteX0" fmla="*/ 0 w 1473200"/>
              <a:gd name="connsiteY0" fmla="*/ 142875 h 142875"/>
              <a:gd name="connsiteX1" fmla="*/ 882650 w 1473200"/>
              <a:gd name="connsiteY1" fmla="*/ 142875 h 142875"/>
              <a:gd name="connsiteX2" fmla="*/ 974725 w 1473200"/>
              <a:gd name="connsiteY2" fmla="*/ 3175 h 142875"/>
              <a:gd name="connsiteX3" fmla="*/ 1473200 w 1473200"/>
              <a:gd name="connsiteY3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200" h="142875">
                <a:moveTo>
                  <a:pt x="0" y="142875"/>
                </a:moveTo>
                <a:lnTo>
                  <a:pt x="882650" y="142875"/>
                </a:lnTo>
                <a:lnTo>
                  <a:pt x="974725" y="3175"/>
                </a:lnTo>
                <a:lnTo>
                  <a:pt x="1473200" y="0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2593975" y="2787650"/>
            <a:ext cx="288925" cy="812800"/>
          </a:xfrm>
          <a:prstGeom prst="rect">
            <a:avLst/>
          </a:prstGeom>
          <a:noFill/>
          <a:ln w="38100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4442477" y="2595032"/>
            <a:ext cx="1932964" cy="1822467"/>
            <a:chOff x="4442477" y="2595032"/>
            <a:chExt cx="1932964" cy="1822467"/>
          </a:xfrm>
        </p:grpSpPr>
        <p:grpSp>
          <p:nvGrpSpPr>
            <p:cNvPr id="21" name="Group 20"/>
            <p:cNvGrpSpPr/>
            <p:nvPr/>
          </p:nvGrpSpPr>
          <p:grpSpPr>
            <a:xfrm>
              <a:off x="4445001" y="2595032"/>
              <a:ext cx="1930440" cy="1820333"/>
              <a:chOff x="4445001" y="2595032"/>
              <a:chExt cx="1930440" cy="1820333"/>
            </a:xfrm>
          </p:grpSpPr>
          <p:cxnSp>
            <p:nvCxnSpPr>
              <p:cNvPr id="4" name="Straight Connector 3"/>
              <p:cNvCxnSpPr/>
              <p:nvPr/>
            </p:nvCxnSpPr>
            <p:spPr>
              <a:xfrm rot="16200000" flipH="1">
                <a:off x="3534834" y="3505199"/>
                <a:ext cx="1820333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 rot="16200000" flipH="1">
                <a:off x="3655486" y="3505199"/>
                <a:ext cx="1820333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rot="16200000" flipH="1">
                <a:off x="3776138" y="3505199"/>
                <a:ext cx="1820333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16200000" flipH="1">
                <a:off x="3896790" y="3505199"/>
                <a:ext cx="1820333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6200000" flipH="1">
                <a:off x="4017442" y="3505199"/>
                <a:ext cx="1820333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6200000" flipH="1">
                <a:off x="4138094" y="3505199"/>
                <a:ext cx="1820333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4258746" y="3505199"/>
                <a:ext cx="1820333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4379398" y="3505199"/>
                <a:ext cx="1820333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4500050" y="3505199"/>
                <a:ext cx="1820333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6200000" flipH="1">
                <a:off x="4620702" y="3505199"/>
                <a:ext cx="1820333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4741354" y="3505199"/>
                <a:ext cx="1820333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4862006" y="3505199"/>
                <a:ext cx="1820333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4982658" y="3505199"/>
                <a:ext cx="1820333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103310" y="3505199"/>
                <a:ext cx="1820333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5223962" y="3505199"/>
                <a:ext cx="1820333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 flipH="1">
                <a:off x="5344614" y="3505199"/>
                <a:ext cx="1820333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5465274" y="3505199"/>
                <a:ext cx="1820333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4442477" y="2607712"/>
              <a:ext cx="1930060" cy="1809787"/>
              <a:chOff x="4442477" y="2607712"/>
              <a:chExt cx="1930060" cy="1809787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10800000" flipH="1">
                <a:off x="4442477" y="4417499"/>
                <a:ext cx="1930060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 flipH="1">
                <a:off x="4442477" y="4296847"/>
                <a:ext cx="1930060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0800000" flipH="1">
                <a:off x="4442477" y="4176195"/>
                <a:ext cx="1930060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0800000" flipH="1">
                <a:off x="4442477" y="4055543"/>
                <a:ext cx="1930060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 flipH="1">
                <a:off x="4442477" y="3934891"/>
                <a:ext cx="1930060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0800000" flipH="1">
                <a:off x="4442477" y="3814239"/>
                <a:ext cx="1930060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 flipH="1">
                <a:off x="4442477" y="3693587"/>
                <a:ext cx="1930060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 flipH="1">
                <a:off x="4442477" y="3572935"/>
                <a:ext cx="1930060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0800000" flipH="1">
                <a:off x="4442477" y="3452284"/>
                <a:ext cx="1930060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0800000" flipH="1">
                <a:off x="4442477" y="3331632"/>
                <a:ext cx="1930060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0800000" flipH="1">
                <a:off x="4442477" y="3210980"/>
                <a:ext cx="1930060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10800000" flipH="1">
                <a:off x="4442477" y="3090328"/>
                <a:ext cx="1930060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 flipH="1">
                <a:off x="4442477" y="2969676"/>
                <a:ext cx="1930060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0800000" flipH="1">
                <a:off x="4442477" y="2849024"/>
                <a:ext cx="1930060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 flipH="1">
                <a:off x="4442477" y="2728372"/>
                <a:ext cx="1930060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10800000" flipH="1">
                <a:off x="4442477" y="2607712"/>
                <a:ext cx="1930060" cy="0"/>
              </a:xfrm>
              <a:prstGeom prst="line">
                <a:avLst/>
              </a:prstGeom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1" name="Freeform 110"/>
          <p:cNvSpPr/>
          <p:nvPr/>
        </p:nvSpPr>
        <p:spPr>
          <a:xfrm>
            <a:off x="4349750" y="2962275"/>
            <a:ext cx="2127250" cy="250825"/>
          </a:xfrm>
          <a:custGeom>
            <a:avLst/>
            <a:gdLst>
              <a:gd name="connsiteX0" fmla="*/ 0 w 2127250"/>
              <a:gd name="connsiteY0" fmla="*/ 241300 h 250825"/>
              <a:gd name="connsiteX1" fmla="*/ 822325 w 2127250"/>
              <a:gd name="connsiteY1" fmla="*/ 250825 h 250825"/>
              <a:gd name="connsiteX2" fmla="*/ 825500 w 2127250"/>
              <a:gd name="connsiteY2" fmla="*/ 123825 h 250825"/>
              <a:gd name="connsiteX3" fmla="*/ 1301750 w 2127250"/>
              <a:gd name="connsiteY3" fmla="*/ 127000 h 250825"/>
              <a:gd name="connsiteX4" fmla="*/ 1301750 w 2127250"/>
              <a:gd name="connsiteY4" fmla="*/ 0 h 250825"/>
              <a:gd name="connsiteX5" fmla="*/ 2127250 w 2127250"/>
              <a:gd name="connsiteY5" fmla="*/ 3175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7250" h="250825">
                <a:moveTo>
                  <a:pt x="0" y="241300"/>
                </a:moveTo>
                <a:lnTo>
                  <a:pt x="822325" y="250825"/>
                </a:lnTo>
                <a:cubicBezTo>
                  <a:pt x="823383" y="208492"/>
                  <a:pt x="825500" y="123825"/>
                  <a:pt x="825500" y="123825"/>
                </a:cubicBezTo>
                <a:lnTo>
                  <a:pt x="1301750" y="127000"/>
                </a:lnTo>
                <a:lnTo>
                  <a:pt x="1301750" y="0"/>
                </a:lnTo>
                <a:lnTo>
                  <a:pt x="2127250" y="3175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4343400" y="3565525"/>
            <a:ext cx="2111375" cy="247650"/>
          </a:xfrm>
          <a:custGeom>
            <a:avLst/>
            <a:gdLst>
              <a:gd name="connsiteX0" fmla="*/ 0 w 2111375"/>
              <a:gd name="connsiteY0" fmla="*/ 238125 h 247650"/>
              <a:gd name="connsiteX1" fmla="*/ 1311275 w 2111375"/>
              <a:gd name="connsiteY1" fmla="*/ 247650 h 247650"/>
              <a:gd name="connsiteX2" fmla="*/ 1558925 w 2111375"/>
              <a:gd name="connsiteY2" fmla="*/ 0 h 247650"/>
              <a:gd name="connsiteX3" fmla="*/ 2111375 w 2111375"/>
              <a:gd name="connsiteY3" fmla="*/ 3175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1375" h="247650">
                <a:moveTo>
                  <a:pt x="0" y="238125"/>
                </a:moveTo>
                <a:lnTo>
                  <a:pt x="1311275" y="247650"/>
                </a:lnTo>
                <a:lnTo>
                  <a:pt x="1558925" y="0"/>
                </a:lnTo>
                <a:lnTo>
                  <a:pt x="2111375" y="3175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15367" y="2569631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017911" y="2569631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20455" y="2569631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222999" y="2569631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415367" y="3174997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017911" y="3174997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620455" y="3174997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222999" y="3174997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415367" y="3780363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017911" y="3780363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620455" y="3780363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222999" y="3780363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415367" y="4385729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017911" y="4385729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620455" y="4385729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222999" y="4385729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4776258" y="2692395"/>
            <a:ext cx="1268588" cy="63500"/>
            <a:chOff x="4415367" y="4991095"/>
            <a:chExt cx="1268588" cy="63500"/>
          </a:xfrm>
          <a:solidFill>
            <a:srgbClr val="FFFFFF"/>
          </a:solidFill>
        </p:grpSpPr>
        <p:sp>
          <p:nvSpPr>
            <p:cNvPr id="56" name="Oval 55"/>
            <p:cNvSpPr/>
            <p:nvPr/>
          </p:nvSpPr>
          <p:spPr>
            <a:xfrm>
              <a:off x="4415367" y="4991095"/>
              <a:ext cx="63500" cy="635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017911" y="4991095"/>
              <a:ext cx="63500" cy="635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620455" y="4991095"/>
              <a:ext cx="63500" cy="635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538134" y="2810928"/>
            <a:ext cx="1268588" cy="63500"/>
            <a:chOff x="4415367" y="4991095"/>
            <a:chExt cx="1268588" cy="63500"/>
          </a:xfrm>
          <a:solidFill>
            <a:srgbClr val="FFFFFF"/>
          </a:solidFill>
        </p:grpSpPr>
        <p:sp>
          <p:nvSpPr>
            <p:cNvPr id="63" name="Oval 62"/>
            <p:cNvSpPr/>
            <p:nvPr/>
          </p:nvSpPr>
          <p:spPr>
            <a:xfrm>
              <a:off x="4415367" y="4991095"/>
              <a:ext cx="63500" cy="635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017911" y="4991095"/>
              <a:ext cx="63500" cy="635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620455" y="4991095"/>
              <a:ext cx="63500" cy="635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Oval 66"/>
          <p:cNvSpPr/>
          <p:nvPr/>
        </p:nvSpPr>
        <p:spPr>
          <a:xfrm>
            <a:off x="4895852" y="2935811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498396" y="2935811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742165" y="2935811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656671" y="3056460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379865" y="3056460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982409" y="3056460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4665140" y="3294584"/>
            <a:ext cx="1268588" cy="63500"/>
            <a:chOff x="4415367" y="4991095"/>
            <a:chExt cx="1268588" cy="63500"/>
          </a:xfrm>
          <a:solidFill>
            <a:srgbClr val="FFFFFF"/>
          </a:solidFill>
        </p:grpSpPr>
        <p:sp>
          <p:nvSpPr>
            <p:cNvPr id="75" name="Oval 74"/>
            <p:cNvSpPr/>
            <p:nvPr/>
          </p:nvSpPr>
          <p:spPr>
            <a:xfrm>
              <a:off x="4415367" y="4991095"/>
              <a:ext cx="63500" cy="635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017911" y="4991095"/>
              <a:ext cx="63500" cy="635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620455" y="4991095"/>
              <a:ext cx="63500" cy="635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899034" y="3418408"/>
            <a:ext cx="1268588" cy="63500"/>
            <a:chOff x="4415367" y="4991095"/>
            <a:chExt cx="1268588" cy="63500"/>
          </a:xfrm>
          <a:solidFill>
            <a:srgbClr val="FFFFFF"/>
          </a:solidFill>
        </p:grpSpPr>
        <p:sp>
          <p:nvSpPr>
            <p:cNvPr id="79" name="Oval 78"/>
            <p:cNvSpPr/>
            <p:nvPr/>
          </p:nvSpPr>
          <p:spPr>
            <a:xfrm>
              <a:off x="4415367" y="4991095"/>
              <a:ext cx="63500" cy="635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5017911" y="4991095"/>
              <a:ext cx="63500" cy="635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620455" y="4991095"/>
              <a:ext cx="63500" cy="635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537084" y="3539058"/>
            <a:ext cx="1268588" cy="63500"/>
            <a:chOff x="4415367" y="4991095"/>
            <a:chExt cx="1268588" cy="63500"/>
          </a:xfrm>
          <a:solidFill>
            <a:srgbClr val="FFFFFF"/>
          </a:solidFill>
        </p:grpSpPr>
        <p:sp>
          <p:nvSpPr>
            <p:cNvPr id="83" name="Oval 82"/>
            <p:cNvSpPr/>
            <p:nvPr/>
          </p:nvSpPr>
          <p:spPr>
            <a:xfrm>
              <a:off x="4415367" y="4991095"/>
              <a:ext cx="63500" cy="635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017911" y="4991095"/>
              <a:ext cx="63500" cy="635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5620455" y="4991095"/>
              <a:ext cx="63500" cy="635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Oval 86"/>
          <p:cNvSpPr/>
          <p:nvPr/>
        </p:nvSpPr>
        <p:spPr>
          <a:xfrm>
            <a:off x="4787909" y="3659708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5390453" y="3659708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869172" y="3656533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4787909" y="3897833"/>
            <a:ext cx="1268588" cy="63500"/>
            <a:chOff x="4415367" y="4991095"/>
            <a:chExt cx="1268588" cy="63500"/>
          </a:xfrm>
          <a:solidFill>
            <a:srgbClr val="FFFFFF"/>
          </a:solidFill>
        </p:grpSpPr>
        <p:sp>
          <p:nvSpPr>
            <p:cNvPr id="91" name="Oval 90"/>
            <p:cNvSpPr/>
            <p:nvPr/>
          </p:nvSpPr>
          <p:spPr>
            <a:xfrm>
              <a:off x="4415367" y="4991095"/>
              <a:ext cx="63500" cy="635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017911" y="4991095"/>
              <a:ext cx="63500" cy="635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620455" y="4991095"/>
              <a:ext cx="63500" cy="635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537084" y="4024833"/>
            <a:ext cx="1268588" cy="63500"/>
            <a:chOff x="4415367" y="4991095"/>
            <a:chExt cx="1268588" cy="63500"/>
          </a:xfrm>
          <a:solidFill>
            <a:srgbClr val="FFFFFF"/>
          </a:solidFill>
        </p:grpSpPr>
        <p:sp>
          <p:nvSpPr>
            <p:cNvPr id="95" name="Oval 94"/>
            <p:cNvSpPr/>
            <p:nvPr/>
          </p:nvSpPr>
          <p:spPr>
            <a:xfrm>
              <a:off x="4415367" y="4991095"/>
              <a:ext cx="63500" cy="635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5017911" y="4991095"/>
              <a:ext cx="63500" cy="635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5620455" y="4991095"/>
              <a:ext cx="63500" cy="635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895859" y="4142308"/>
            <a:ext cx="1268588" cy="63500"/>
            <a:chOff x="4415367" y="4991095"/>
            <a:chExt cx="1268588" cy="63500"/>
          </a:xfrm>
          <a:solidFill>
            <a:srgbClr val="FFFFFF"/>
          </a:solidFill>
        </p:grpSpPr>
        <p:sp>
          <p:nvSpPr>
            <p:cNvPr id="99" name="Oval 98"/>
            <p:cNvSpPr/>
            <p:nvPr/>
          </p:nvSpPr>
          <p:spPr>
            <a:xfrm>
              <a:off x="4415367" y="4991095"/>
              <a:ext cx="63500" cy="635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017911" y="4991095"/>
              <a:ext cx="63500" cy="635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620455" y="4991095"/>
              <a:ext cx="63500" cy="635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654559" y="4262958"/>
            <a:ext cx="1268588" cy="63500"/>
            <a:chOff x="4415367" y="4991095"/>
            <a:chExt cx="1268588" cy="63500"/>
          </a:xfrm>
          <a:solidFill>
            <a:srgbClr val="FFFFFF"/>
          </a:solidFill>
        </p:grpSpPr>
        <p:sp>
          <p:nvSpPr>
            <p:cNvPr id="103" name="Oval 102"/>
            <p:cNvSpPr/>
            <p:nvPr/>
          </p:nvSpPr>
          <p:spPr>
            <a:xfrm>
              <a:off x="4415367" y="4991095"/>
              <a:ext cx="63500" cy="635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5017911" y="4991095"/>
              <a:ext cx="63500" cy="635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5620455" y="4991095"/>
              <a:ext cx="63500" cy="635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Oval 105"/>
          <p:cNvSpPr/>
          <p:nvPr/>
        </p:nvSpPr>
        <p:spPr>
          <a:xfrm>
            <a:off x="6104122" y="3539058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342240" y="2935811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342240" y="2811986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6342247" y="4018483"/>
            <a:ext cx="63500" cy="635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4689475" y="3146425"/>
            <a:ext cx="244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I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267325" y="3038475"/>
            <a:ext cx="304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II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959475" y="2905125"/>
            <a:ext cx="364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III</a:t>
            </a:r>
          </a:p>
        </p:txBody>
      </p:sp>
      <p:cxnSp>
        <p:nvCxnSpPr>
          <p:cNvPr id="135" name="Straight Connector 134"/>
          <p:cNvCxnSpPr/>
          <p:nvPr/>
        </p:nvCxnSpPr>
        <p:spPr>
          <a:xfrm rot="10800000" flipH="1">
            <a:off x="2309814" y="4417280"/>
            <a:ext cx="1250696" cy="0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10800000" flipH="1">
            <a:off x="2309814" y="2789238"/>
            <a:ext cx="1250696" cy="0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5" name="Group 164"/>
          <p:cNvGrpSpPr/>
          <p:nvPr/>
        </p:nvGrpSpPr>
        <p:grpSpPr>
          <a:xfrm>
            <a:off x="2275417" y="2755897"/>
            <a:ext cx="1216025" cy="66675"/>
            <a:chOff x="2275417" y="2755897"/>
            <a:chExt cx="1216025" cy="66675"/>
          </a:xfrm>
        </p:grpSpPr>
        <p:sp>
          <p:nvSpPr>
            <p:cNvPr id="148" name="Oval 147"/>
            <p:cNvSpPr/>
            <p:nvPr/>
          </p:nvSpPr>
          <p:spPr>
            <a:xfrm>
              <a:off x="2275417" y="2759072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2563548" y="2759072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2851679" y="2759072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3139810" y="2759072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3427942" y="275589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2275417" y="3568697"/>
            <a:ext cx="1216025" cy="66675"/>
            <a:chOff x="2275417" y="3565522"/>
            <a:chExt cx="1216025" cy="66675"/>
          </a:xfrm>
        </p:grpSpPr>
        <p:sp>
          <p:nvSpPr>
            <p:cNvPr id="153" name="Oval 152"/>
            <p:cNvSpPr/>
            <p:nvPr/>
          </p:nvSpPr>
          <p:spPr>
            <a:xfrm>
              <a:off x="2275417" y="356869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2563548" y="356869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2851679" y="356869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3139810" y="356869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3427942" y="3565522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2275417" y="4381497"/>
            <a:ext cx="1216025" cy="66675"/>
            <a:chOff x="2275417" y="4381497"/>
            <a:chExt cx="1216025" cy="66675"/>
          </a:xfrm>
        </p:grpSpPr>
        <p:sp>
          <p:nvSpPr>
            <p:cNvPr id="158" name="Oval 157"/>
            <p:cNvSpPr/>
            <p:nvPr/>
          </p:nvSpPr>
          <p:spPr>
            <a:xfrm>
              <a:off x="2275417" y="4384672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2563548" y="4384672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2851679" y="4384672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3139810" y="4384672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3427942" y="438149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2468034" y="3026828"/>
            <a:ext cx="925688" cy="63500"/>
            <a:chOff x="2468034" y="3026828"/>
            <a:chExt cx="925688" cy="63500"/>
          </a:xfrm>
        </p:grpSpPr>
        <p:sp>
          <p:nvSpPr>
            <p:cNvPr id="167" name="Oval 166"/>
            <p:cNvSpPr/>
            <p:nvPr/>
          </p:nvSpPr>
          <p:spPr>
            <a:xfrm>
              <a:off x="2468034" y="3026828"/>
              <a:ext cx="63500" cy="6350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2755430" y="3026828"/>
              <a:ext cx="63500" cy="6350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3330222" y="3026828"/>
              <a:ext cx="63500" cy="6350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3042826" y="3026828"/>
              <a:ext cx="63500" cy="6350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2372784" y="3299878"/>
            <a:ext cx="1214613" cy="63500"/>
            <a:chOff x="2372784" y="3299878"/>
            <a:chExt cx="1214613" cy="63500"/>
          </a:xfrm>
        </p:grpSpPr>
        <p:sp>
          <p:nvSpPr>
            <p:cNvPr id="171" name="Oval 170"/>
            <p:cNvSpPr/>
            <p:nvPr/>
          </p:nvSpPr>
          <p:spPr>
            <a:xfrm>
              <a:off x="2372784" y="3299878"/>
              <a:ext cx="63500" cy="6350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2660562" y="3299878"/>
              <a:ext cx="63500" cy="6350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3236118" y="3299878"/>
              <a:ext cx="63500" cy="6350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2948340" y="3299878"/>
              <a:ext cx="63500" cy="6350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3523897" y="3299878"/>
              <a:ext cx="63500" cy="6350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375959" y="3839628"/>
            <a:ext cx="1214613" cy="69850"/>
            <a:chOff x="2375959" y="3839628"/>
            <a:chExt cx="1214613" cy="69850"/>
          </a:xfrm>
        </p:grpSpPr>
        <p:sp>
          <p:nvSpPr>
            <p:cNvPr id="176" name="Oval 175"/>
            <p:cNvSpPr/>
            <p:nvPr/>
          </p:nvSpPr>
          <p:spPr>
            <a:xfrm>
              <a:off x="2375959" y="3842803"/>
              <a:ext cx="63500" cy="6350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2663737" y="3845978"/>
              <a:ext cx="63500" cy="6350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3239293" y="3839628"/>
              <a:ext cx="63500" cy="6350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2951515" y="3842803"/>
              <a:ext cx="63500" cy="6350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3527072" y="3839628"/>
              <a:ext cx="63500" cy="6350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2471209" y="4115853"/>
            <a:ext cx="925688" cy="63500"/>
            <a:chOff x="2468034" y="3026828"/>
            <a:chExt cx="925688" cy="63500"/>
          </a:xfrm>
        </p:grpSpPr>
        <p:sp>
          <p:nvSpPr>
            <p:cNvPr id="185" name="Oval 184"/>
            <p:cNvSpPr/>
            <p:nvPr/>
          </p:nvSpPr>
          <p:spPr>
            <a:xfrm>
              <a:off x="2468034" y="3026828"/>
              <a:ext cx="63500" cy="6350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2755430" y="3026828"/>
              <a:ext cx="63500" cy="6350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3330222" y="3026828"/>
              <a:ext cx="63500" cy="6350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3042826" y="3026828"/>
              <a:ext cx="63500" cy="6350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2378205" y="2895492"/>
            <a:ext cx="1206463" cy="53302"/>
            <a:chOff x="2378205" y="2895492"/>
            <a:chExt cx="1206463" cy="53302"/>
          </a:xfrm>
        </p:grpSpPr>
        <p:grpSp>
          <p:nvGrpSpPr>
            <p:cNvPr id="193" name="Group 192"/>
            <p:cNvGrpSpPr>
              <a:grpSpLocks noChangeAspect="1"/>
            </p:cNvGrpSpPr>
            <p:nvPr/>
          </p:nvGrpSpPr>
          <p:grpSpPr>
            <a:xfrm>
              <a:off x="2378205" y="2895492"/>
              <a:ext cx="53938" cy="53302"/>
              <a:chOff x="4045079" y="3768617"/>
              <a:chExt cx="72444" cy="71590"/>
            </a:xfrm>
          </p:grpSpPr>
          <p:cxnSp>
            <p:nvCxnSpPr>
              <p:cNvPr id="191" name="Straight Connector 190"/>
              <p:cNvCxnSpPr>
                <a:cxnSpLocks noChangeAspect="1"/>
              </p:cNvCxnSpPr>
              <p:nvPr/>
            </p:nvCxnSpPr>
            <p:spPr>
              <a:xfrm rot="10800000" flipH="1" flipV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>
                <a:cxnSpLocks noChangeAspect="1"/>
              </p:cNvCxnSpPr>
              <p:nvPr/>
            </p:nvCxnSpPr>
            <p:spPr>
              <a:xfrm rot="10800000" flipH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/>
            <p:cNvGrpSpPr>
              <a:grpSpLocks noChangeAspect="1"/>
            </p:cNvGrpSpPr>
            <p:nvPr/>
          </p:nvGrpSpPr>
          <p:grpSpPr>
            <a:xfrm>
              <a:off x="2666336" y="2895492"/>
              <a:ext cx="53938" cy="53302"/>
              <a:chOff x="4045079" y="3768617"/>
              <a:chExt cx="72444" cy="71590"/>
            </a:xfrm>
          </p:grpSpPr>
          <p:cxnSp>
            <p:nvCxnSpPr>
              <p:cNvPr id="195" name="Straight Connector 194"/>
              <p:cNvCxnSpPr>
                <a:cxnSpLocks noChangeAspect="1"/>
              </p:cNvCxnSpPr>
              <p:nvPr/>
            </p:nvCxnSpPr>
            <p:spPr>
              <a:xfrm rot="10800000" flipH="1" flipV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>
                <a:cxnSpLocks noChangeAspect="1"/>
              </p:cNvCxnSpPr>
              <p:nvPr/>
            </p:nvCxnSpPr>
            <p:spPr>
              <a:xfrm rot="10800000" flipH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Group 196"/>
            <p:cNvGrpSpPr>
              <a:grpSpLocks noChangeAspect="1"/>
            </p:cNvGrpSpPr>
            <p:nvPr/>
          </p:nvGrpSpPr>
          <p:grpSpPr>
            <a:xfrm>
              <a:off x="2954467" y="2895492"/>
              <a:ext cx="53938" cy="53302"/>
              <a:chOff x="4045079" y="3768617"/>
              <a:chExt cx="72444" cy="71590"/>
            </a:xfrm>
          </p:grpSpPr>
          <p:cxnSp>
            <p:nvCxnSpPr>
              <p:cNvPr id="198" name="Straight Connector 197"/>
              <p:cNvCxnSpPr>
                <a:cxnSpLocks noChangeAspect="1"/>
              </p:cNvCxnSpPr>
              <p:nvPr/>
            </p:nvCxnSpPr>
            <p:spPr>
              <a:xfrm rot="10800000" flipH="1" flipV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>
                <a:cxnSpLocks noChangeAspect="1"/>
              </p:cNvCxnSpPr>
              <p:nvPr/>
            </p:nvCxnSpPr>
            <p:spPr>
              <a:xfrm rot="10800000" flipH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0" name="Group 199"/>
            <p:cNvGrpSpPr>
              <a:grpSpLocks noChangeAspect="1"/>
            </p:cNvGrpSpPr>
            <p:nvPr/>
          </p:nvGrpSpPr>
          <p:grpSpPr>
            <a:xfrm>
              <a:off x="3242598" y="2895492"/>
              <a:ext cx="53938" cy="53302"/>
              <a:chOff x="4045079" y="3768617"/>
              <a:chExt cx="72444" cy="71590"/>
            </a:xfrm>
          </p:grpSpPr>
          <p:cxnSp>
            <p:nvCxnSpPr>
              <p:cNvPr id="201" name="Straight Connector 200"/>
              <p:cNvCxnSpPr>
                <a:cxnSpLocks noChangeAspect="1"/>
              </p:cNvCxnSpPr>
              <p:nvPr/>
            </p:nvCxnSpPr>
            <p:spPr>
              <a:xfrm rot="10800000" flipH="1" flipV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>
                <a:cxnSpLocks noChangeAspect="1"/>
              </p:cNvCxnSpPr>
              <p:nvPr/>
            </p:nvCxnSpPr>
            <p:spPr>
              <a:xfrm rot="10800000" flipH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/>
            <p:cNvGrpSpPr>
              <a:grpSpLocks noChangeAspect="1"/>
            </p:cNvGrpSpPr>
            <p:nvPr/>
          </p:nvGrpSpPr>
          <p:grpSpPr>
            <a:xfrm>
              <a:off x="3530730" y="2895492"/>
              <a:ext cx="53938" cy="53302"/>
              <a:chOff x="4045079" y="3768617"/>
              <a:chExt cx="72444" cy="71590"/>
            </a:xfrm>
          </p:grpSpPr>
          <p:cxnSp>
            <p:nvCxnSpPr>
              <p:cNvPr id="204" name="Straight Connector 203"/>
              <p:cNvCxnSpPr>
                <a:cxnSpLocks noChangeAspect="1"/>
              </p:cNvCxnSpPr>
              <p:nvPr/>
            </p:nvCxnSpPr>
            <p:spPr>
              <a:xfrm rot="10800000" flipH="1" flipV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>
                <a:cxnSpLocks noChangeAspect="1"/>
              </p:cNvCxnSpPr>
              <p:nvPr/>
            </p:nvCxnSpPr>
            <p:spPr>
              <a:xfrm rot="10800000" flipH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7" name="Group 206"/>
          <p:cNvGrpSpPr/>
          <p:nvPr/>
        </p:nvGrpSpPr>
        <p:grpSpPr>
          <a:xfrm>
            <a:off x="2282955" y="3168542"/>
            <a:ext cx="1206463" cy="53302"/>
            <a:chOff x="2378205" y="2895492"/>
            <a:chExt cx="1206463" cy="53302"/>
          </a:xfrm>
        </p:grpSpPr>
        <p:grpSp>
          <p:nvGrpSpPr>
            <p:cNvPr id="208" name="Group 207"/>
            <p:cNvGrpSpPr>
              <a:grpSpLocks noChangeAspect="1"/>
            </p:cNvGrpSpPr>
            <p:nvPr/>
          </p:nvGrpSpPr>
          <p:grpSpPr>
            <a:xfrm>
              <a:off x="2378205" y="2895492"/>
              <a:ext cx="53938" cy="53302"/>
              <a:chOff x="4045079" y="3768617"/>
              <a:chExt cx="72444" cy="71590"/>
            </a:xfrm>
          </p:grpSpPr>
          <p:cxnSp>
            <p:nvCxnSpPr>
              <p:cNvPr id="221" name="Straight Connector 220"/>
              <p:cNvCxnSpPr>
                <a:cxnSpLocks noChangeAspect="1"/>
              </p:cNvCxnSpPr>
              <p:nvPr/>
            </p:nvCxnSpPr>
            <p:spPr>
              <a:xfrm rot="10800000" flipH="1" flipV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>
                <a:cxnSpLocks noChangeAspect="1"/>
              </p:cNvCxnSpPr>
              <p:nvPr/>
            </p:nvCxnSpPr>
            <p:spPr>
              <a:xfrm rot="10800000" flipH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9" name="Group 208"/>
            <p:cNvGrpSpPr>
              <a:grpSpLocks noChangeAspect="1"/>
            </p:cNvGrpSpPr>
            <p:nvPr/>
          </p:nvGrpSpPr>
          <p:grpSpPr>
            <a:xfrm>
              <a:off x="2666336" y="2895492"/>
              <a:ext cx="53938" cy="53302"/>
              <a:chOff x="4045079" y="3768617"/>
              <a:chExt cx="72444" cy="71590"/>
            </a:xfrm>
          </p:grpSpPr>
          <p:cxnSp>
            <p:nvCxnSpPr>
              <p:cNvPr id="219" name="Straight Connector 218"/>
              <p:cNvCxnSpPr>
                <a:cxnSpLocks noChangeAspect="1"/>
              </p:cNvCxnSpPr>
              <p:nvPr/>
            </p:nvCxnSpPr>
            <p:spPr>
              <a:xfrm rot="10800000" flipH="1" flipV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>
                <a:cxnSpLocks noChangeAspect="1"/>
              </p:cNvCxnSpPr>
              <p:nvPr/>
            </p:nvCxnSpPr>
            <p:spPr>
              <a:xfrm rot="10800000" flipH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Group 209"/>
            <p:cNvGrpSpPr>
              <a:grpSpLocks noChangeAspect="1"/>
            </p:cNvGrpSpPr>
            <p:nvPr/>
          </p:nvGrpSpPr>
          <p:grpSpPr>
            <a:xfrm>
              <a:off x="2954467" y="2895492"/>
              <a:ext cx="53938" cy="53302"/>
              <a:chOff x="4045079" y="3768617"/>
              <a:chExt cx="72444" cy="71590"/>
            </a:xfrm>
          </p:grpSpPr>
          <p:cxnSp>
            <p:nvCxnSpPr>
              <p:cNvPr id="217" name="Straight Connector 216"/>
              <p:cNvCxnSpPr>
                <a:cxnSpLocks noChangeAspect="1"/>
              </p:cNvCxnSpPr>
              <p:nvPr/>
            </p:nvCxnSpPr>
            <p:spPr>
              <a:xfrm rot="10800000" flipH="1" flipV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>
                <a:cxnSpLocks noChangeAspect="1"/>
              </p:cNvCxnSpPr>
              <p:nvPr/>
            </p:nvCxnSpPr>
            <p:spPr>
              <a:xfrm rot="10800000" flipH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/>
            <p:cNvGrpSpPr>
              <a:grpSpLocks noChangeAspect="1"/>
            </p:cNvGrpSpPr>
            <p:nvPr/>
          </p:nvGrpSpPr>
          <p:grpSpPr>
            <a:xfrm>
              <a:off x="3242598" y="2895492"/>
              <a:ext cx="53938" cy="53302"/>
              <a:chOff x="4045079" y="3768617"/>
              <a:chExt cx="72444" cy="71590"/>
            </a:xfrm>
          </p:grpSpPr>
          <p:cxnSp>
            <p:nvCxnSpPr>
              <p:cNvPr id="215" name="Straight Connector 214"/>
              <p:cNvCxnSpPr>
                <a:cxnSpLocks noChangeAspect="1"/>
              </p:cNvCxnSpPr>
              <p:nvPr/>
            </p:nvCxnSpPr>
            <p:spPr>
              <a:xfrm rot="10800000" flipH="1" flipV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>
                <a:cxnSpLocks noChangeAspect="1"/>
              </p:cNvCxnSpPr>
              <p:nvPr/>
            </p:nvCxnSpPr>
            <p:spPr>
              <a:xfrm rot="10800000" flipH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2" name="Group 211"/>
            <p:cNvGrpSpPr>
              <a:grpSpLocks noChangeAspect="1"/>
            </p:cNvGrpSpPr>
            <p:nvPr/>
          </p:nvGrpSpPr>
          <p:grpSpPr>
            <a:xfrm>
              <a:off x="3530730" y="2895492"/>
              <a:ext cx="53938" cy="53302"/>
              <a:chOff x="4045079" y="3768617"/>
              <a:chExt cx="72444" cy="71590"/>
            </a:xfrm>
          </p:grpSpPr>
          <p:cxnSp>
            <p:nvCxnSpPr>
              <p:cNvPr id="213" name="Straight Connector 212"/>
              <p:cNvCxnSpPr>
                <a:cxnSpLocks noChangeAspect="1"/>
              </p:cNvCxnSpPr>
              <p:nvPr/>
            </p:nvCxnSpPr>
            <p:spPr>
              <a:xfrm rot="10800000" flipH="1" flipV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>
                <a:cxnSpLocks noChangeAspect="1"/>
              </p:cNvCxnSpPr>
              <p:nvPr/>
            </p:nvCxnSpPr>
            <p:spPr>
              <a:xfrm rot="10800000" flipH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4" name="Group 223"/>
          <p:cNvGrpSpPr>
            <a:grpSpLocks noChangeAspect="1"/>
          </p:cNvGrpSpPr>
          <p:nvPr/>
        </p:nvGrpSpPr>
        <p:grpSpPr>
          <a:xfrm>
            <a:off x="2476630" y="3441592"/>
            <a:ext cx="53938" cy="53302"/>
            <a:chOff x="4045079" y="3768617"/>
            <a:chExt cx="72444" cy="71590"/>
          </a:xfrm>
        </p:grpSpPr>
        <p:cxnSp>
          <p:nvCxnSpPr>
            <p:cNvPr id="237" name="Straight Connector 236"/>
            <p:cNvCxnSpPr>
              <a:cxnSpLocks noChangeAspect="1"/>
            </p:cNvCxnSpPr>
            <p:nvPr/>
          </p:nvCxnSpPr>
          <p:spPr>
            <a:xfrm rot="10800000" flipH="1" flipV="1">
              <a:off x="4045079" y="3768617"/>
              <a:ext cx="72444" cy="7159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cxnSpLocks noChangeAspect="1"/>
            </p:cNvCxnSpPr>
            <p:nvPr/>
          </p:nvCxnSpPr>
          <p:spPr>
            <a:xfrm rot="10800000" flipH="1">
              <a:off x="4045079" y="3768617"/>
              <a:ext cx="72444" cy="7159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Group 224"/>
          <p:cNvGrpSpPr>
            <a:grpSpLocks noChangeAspect="1"/>
          </p:cNvGrpSpPr>
          <p:nvPr/>
        </p:nvGrpSpPr>
        <p:grpSpPr>
          <a:xfrm>
            <a:off x="2764761" y="3441592"/>
            <a:ext cx="53938" cy="53302"/>
            <a:chOff x="4045079" y="3768617"/>
            <a:chExt cx="72444" cy="71590"/>
          </a:xfrm>
        </p:grpSpPr>
        <p:cxnSp>
          <p:nvCxnSpPr>
            <p:cNvPr id="235" name="Straight Connector 234"/>
            <p:cNvCxnSpPr>
              <a:cxnSpLocks noChangeAspect="1"/>
            </p:cNvCxnSpPr>
            <p:nvPr/>
          </p:nvCxnSpPr>
          <p:spPr>
            <a:xfrm rot="10800000" flipH="1" flipV="1">
              <a:off x="4045079" y="3768617"/>
              <a:ext cx="72444" cy="7159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cxnSpLocks noChangeAspect="1"/>
            </p:cNvCxnSpPr>
            <p:nvPr/>
          </p:nvCxnSpPr>
          <p:spPr>
            <a:xfrm rot="10800000" flipH="1">
              <a:off x="4045079" y="3768617"/>
              <a:ext cx="72444" cy="7159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>
            <a:grpSpLocks noChangeAspect="1"/>
          </p:cNvGrpSpPr>
          <p:nvPr/>
        </p:nvGrpSpPr>
        <p:grpSpPr>
          <a:xfrm>
            <a:off x="3052892" y="3441592"/>
            <a:ext cx="53938" cy="53302"/>
            <a:chOff x="4045079" y="3768617"/>
            <a:chExt cx="72444" cy="71590"/>
          </a:xfrm>
        </p:grpSpPr>
        <p:cxnSp>
          <p:nvCxnSpPr>
            <p:cNvPr id="233" name="Straight Connector 232"/>
            <p:cNvCxnSpPr>
              <a:cxnSpLocks noChangeAspect="1"/>
            </p:cNvCxnSpPr>
            <p:nvPr/>
          </p:nvCxnSpPr>
          <p:spPr>
            <a:xfrm rot="10800000" flipH="1" flipV="1">
              <a:off x="4045079" y="3768617"/>
              <a:ext cx="72444" cy="7159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>
              <a:cxnSpLocks noChangeAspect="1"/>
            </p:cNvCxnSpPr>
            <p:nvPr/>
          </p:nvCxnSpPr>
          <p:spPr>
            <a:xfrm rot="10800000" flipH="1">
              <a:off x="4045079" y="3768617"/>
              <a:ext cx="72444" cy="7159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 226"/>
          <p:cNvGrpSpPr>
            <a:grpSpLocks noChangeAspect="1"/>
          </p:cNvGrpSpPr>
          <p:nvPr/>
        </p:nvGrpSpPr>
        <p:grpSpPr>
          <a:xfrm>
            <a:off x="3242598" y="3441592"/>
            <a:ext cx="53938" cy="53302"/>
            <a:chOff x="4045079" y="3768617"/>
            <a:chExt cx="72444" cy="71590"/>
          </a:xfrm>
        </p:grpSpPr>
        <p:cxnSp>
          <p:nvCxnSpPr>
            <p:cNvPr id="231" name="Straight Connector 230"/>
            <p:cNvCxnSpPr>
              <a:cxnSpLocks noChangeAspect="1"/>
            </p:cNvCxnSpPr>
            <p:nvPr/>
          </p:nvCxnSpPr>
          <p:spPr>
            <a:xfrm rot="10800000" flipH="1" flipV="1">
              <a:off x="4045079" y="3768617"/>
              <a:ext cx="72444" cy="7159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cxnSpLocks noChangeAspect="1"/>
            </p:cNvCxnSpPr>
            <p:nvPr/>
          </p:nvCxnSpPr>
          <p:spPr>
            <a:xfrm rot="10800000" flipH="1">
              <a:off x="4045079" y="3768617"/>
              <a:ext cx="72444" cy="7159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/>
          <p:cNvGrpSpPr>
            <a:grpSpLocks noChangeAspect="1"/>
          </p:cNvGrpSpPr>
          <p:nvPr/>
        </p:nvGrpSpPr>
        <p:grpSpPr>
          <a:xfrm>
            <a:off x="3530730" y="3441592"/>
            <a:ext cx="53938" cy="53302"/>
            <a:chOff x="4045079" y="3768617"/>
            <a:chExt cx="72444" cy="71590"/>
          </a:xfrm>
        </p:grpSpPr>
        <p:cxnSp>
          <p:nvCxnSpPr>
            <p:cNvPr id="229" name="Straight Connector 228"/>
            <p:cNvCxnSpPr>
              <a:cxnSpLocks noChangeAspect="1"/>
            </p:cNvCxnSpPr>
            <p:nvPr/>
          </p:nvCxnSpPr>
          <p:spPr>
            <a:xfrm rot="10800000" flipH="1" flipV="1">
              <a:off x="4045079" y="3768617"/>
              <a:ext cx="72444" cy="7159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cxnSpLocks noChangeAspect="1"/>
            </p:cNvCxnSpPr>
            <p:nvPr/>
          </p:nvCxnSpPr>
          <p:spPr>
            <a:xfrm rot="10800000" flipH="1">
              <a:off x="4045079" y="3768617"/>
              <a:ext cx="72444" cy="7159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oup 291"/>
          <p:cNvGrpSpPr/>
          <p:nvPr/>
        </p:nvGrpSpPr>
        <p:grpSpPr>
          <a:xfrm>
            <a:off x="2473455" y="3717817"/>
            <a:ext cx="918331" cy="53302"/>
            <a:chOff x="2473455" y="3717817"/>
            <a:chExt cx="918331" cy="53302"/>
          </a:xfrm>
        </p:grpSpPr>
        <p:grpSp>
          <p:nvGrpSpPr>
            <p:cNvPr id="240" name="Group 239"/>
            <p:cNvGrpSpPr>
              <a:grpSpLocks noChangeAspect="1"/>
            </p:cNvGrpSpPr>
            <p:nvPr/>
          </p:nvGrpSpPr>
          <p:grpSpPr>
            <a:xfrm>
              <a:off x="2473455" y="3717817"/>
              <a:ext cx="53938" cy="53302"/>
              <a:chOff x="4045079" y="3768617"/>
              <a:chExt cx="72444" cy="71590"/>
            </a:xfrm>
          </p:grpSpPr>
          <p:cxnSp>
            <p:nvCxnSpPr>
              <p:cNvPr id="253" name="Straight Connector 252"/>
              <p:cNvCxnSpPr>
                <a:cxnSpLocks noChangeAspect="1"/>
              </p:cNvCxnSpPr>
              <p:nvPr/>
            </p:nvCxnSpPr>
            <p:spPr>
              <a:xfrm rot="10800000" flipH="1" flipV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>
                <a:cxnSpLocks noChangeAspect="1"/>
              </p:cNvCxnSpPr>
              <p:nvPr/>
            </p:nvCxnSpPr>
            <p:spPr>
              <a:xfrm rot="10800000" flipH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Group 240"/>
            <p:cNvGrpSpPr>
              <a:grpSpLocks noChangeAspect="1"/>
            </p:cNvGrpSpPr>
            <p:nvPr/>
          </p:nvGrpSpPr>
          <p:grpSpPr>
            <a:xfrm>
              <a:off x="2761586" y="3717817"/>
              <a:ext cx="53938" cy="53302"/>
              <a:chOff x="4045079" y="3768617"/>
              <a:chExt cx="72444" cy="71590"/>
            </a:xfrm>
          </p:grpSpPr>
          <p:cxnSp>
            <p:nvCxnSpPr>
              <p:cNvPr id="251" name="Straight Connector 250"/>
              <p:cNvCxnSpPr>
                <a:cxnSpLocks noChangeAspect="1"/>
              </p:cNvCxnSpPr>
              <p:nvPr/>
            </p:nvCxnSpPr>
            <p:spPr>
              <a:xfrm rot="10800000" flipH="1" flipV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>
                <a:cxnSpLocks noChangeAspect="1"/>
              </p:cNvCxnSpPr>
              <p:nvPr/>
            </p:nvCxnSpPr>
            <p:spPr>
              <a:xfrm rot="10800000" flipH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2" name="Group 241"/>
            <p:cNvGrpSpPr>
              <a:grpSpLocks noChangeAspect="1"/>
            </p:cNvGrpSpPr>
            <p:nvPr/>
          </p:nvGrpSpPr>
          <p:grpSpPr>
            <a:xfrm>
              <a:off x="3049717" y="3717817"/>
              <a:ext cx="53938" cy="53302"/>
              <a:chOff x="4045079" y="3768617"/>
              <a:chExt cx="72444" cy="71590"/>
            </a:xfrm>
          </p:grpSpPr>
          <p:cxnSp>
            <p:nvCxnSpPr>
              <p:cNvPr id="249" name="Straight Connector 248"/>
              <p:cNvCxnSpPr>
                <a:cxnSpLocks noChangeAspect="1"/>
              </p:cNvCxnSpPr>
              <p:nvPr/>
            </p:nvCxnSpPr>
            <p:spPr>
              <a:xfrm rot="10800000" flipH="1" flipV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>
                <a:cxnSpLocks noChangeAspect="1"/>
              </p:cNvCxnSpPr>
              <p:nvPr/>
            </p:nvCxnSpPr>
            <p:spPr>
              <a:xfrm rot="10800000" flipH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oup 242"/>
            <p:cNvGrpSpPr>
              <a:grpSpLocks noChangeAspect="1"/>
            </p:cNvGrpSpPr>
            <p:nvPr/>
          </p:nvGrpSpPr>
          <p:grpSpPr>
            <a:xfrm>
              <a:off x="3337848" y="3717817"/>
              <a:ext cx="53938" cy="53302"/>
              <a:chOff x="4045079" y="3768617"/>
              <a:chExt cx="72444" cy="71590"/>
            </a:xfrm>
          </p:grpSpPr>
          <p:cxnSp>
            <p:nvCxnSpPr>
              <p:cNvPr id="247" name="Straight Connector 246"/>
              <p:cNvCxnSpPr>
                <a:cxnSpLocks noChangeAspect="1"/>
              </p:cNvCxnSpPr>
              <p:nvPr/>
            </p:nvCxnSpPr>
            <p:spPr>
              <a:xfrm rot="10800000" flipH="1" flipV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>
                <a:cxnSpLocks noChangeAspect="1"/>
              </p:cNvCxnSpPr>
              <p:nvPr/>
            </p:nvCxnSpPr>
            <p:spPr>
              <a:xfrm rot="10800000" flipH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5" name="Group 254"/>
          <p:cNvGrpSpPr/>
          <p:nvPr/>
        </p:nvGrpSpPr>
        <p:grpSpPr>
          <a:xfrm>
            <a:off x="2286130" y="3994042"/>
            <a:ext cx="1206463" cy="53302"/>
            <a:chOff x="2378205" y="2895492"/>
            <a:chExt cx="1206463" cy="53302"/>
          </a:xfrm>
        </p:grpSpPr>
        <p:grpSp>
          <p:nvGrpSpPr>
            <p:cNvPr id="256" name="Group 255"/>
            <p:cNvGrpSpPr>
              <a:grpSpLocks noChangeAspect="1"/>
            </p:cNvGrpSpPr>
            <p:nvPr/>
          </p:nvGrpSpPr>
          <p:grpSpPr>
            <a:xfrm>
              <a:off x="2378205" y="2895492"/>
              <a:ext cx="53938" cy="53302"/>
              <a:chOff x="4045079" y="3768617"/>
              <a:chExt cx="72444" cy="71590"/>
            </a:xfrm>
          </p:grpSpPr>
          <p:cxnSp>
            <p:nvCxnSpPr>
              <p:cNvPr id="269" name="Straight Connector 268"/>
              <p:cNvCxnSpPr>
                <a:cxnSpLocks noChangeAspect="1"/>
              </p:cNvCxnSpPr>
              <p:nvPr/>
            </p:nvCxnSpPr>
            <p:spPr>
              <a:xfrm rot="10800000" flipH="1" flipV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>
                <a:cxnSpLocks noChangeAspect="1"/>
              </p:cNvCxnSpPr>
              <p:nvPr/>
            </p:nvCxnSpPr>
            <p:spPr>
              <a:xfrm rot="10800000" flipH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" name="Group 256"/>
            <p:cNvGrpSpPr>
              <a:grpSpLocks noChangeAspect="1"/>
            </p:cNvGrpSpPr>
            <p:nvPr/>
          </p:nvGrpSpPr>
          <p:grpSpPr>
            <a:xfrm>
              <a:off x="2666336" y="2895492"/>
              <a:ext cx="53938" cy="53302"/>
              <a:chOff x="4045079" y="3768617"/>
              <a:chExt cx="72444" cy="71590"/>
            </a:xfrm>
          </p:grpSpPr>
          <p:cxnSp>
            <p:nvCxnSpPr>
              <p:cNvPr id="267" name="Straight Connector 266"/>
              <p:cNvCxnSpPr>
                <a:cxnSpLocks noChangeAspect="1"/>
              </p:cNvCxnSpPr>
              <p:nvPr/>
            </p:nvCxnSpPr>
            <p:spPr>
              <a:xfrm rot="10800000" flipH="1" flipV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>
                <a:cxnSpLocks noChangeAspect="1"/>
              </p:cNvCxnSpPr>
              <p:nvPr/>
            </p:nvCxnSpPr>
            <p:spPr>
              <a:xfrm rot="10800000" flipH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8" name="Group 257"/>
            <p:cNvGrpSpPr>
              <a:grpSpLocks noChangeAspect="1"/>
            </p:cNvGrpSpPr>
            <p:nvPr/>
          </p:nvGrpSpPr>
          <p:grpSpPr>
            <a:xfrm>
              <a:off x="2954467" y="2895492"/>
              <a:ext cx="53938" cy="53302"/>
              <a:chOff x="4045079" y="3768617"/>
              <a:chExt cx="72444" cy="71590"/>
            </a:xfrm>
          </p:grpSpPr>
          <p:cxnSp>
            <p:nvCxnSpPr>
              <p:cNvPr id="265" name="Straight Connector 264"/>
              <p:cNvCxnSpPr>
                <a:cxnSpLocks noChangeAspect="1"/>
              </p:cNvCxnSpPr>
              <p:nvPr/>
            </p:nvCxnSpPr>
            <p:spPr>
              <a:xfrm rot="10800000" flipH="1" flipV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>
                <a:cxnSpLocks noChangeAspect="1"/>
              </p:cNvCxnSpPr>
              <p:nvPr/>
            </p:nvCxnSpPr>
            <p:spPr>
              <a:xfrm rot="10800000" flipH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9" name="Group 258"/>
            <p:cNvGrpSpPr>
              <a:grpSpLocks noChangeAspect="1"/>
            </p:cNvGrpSpPr>
            <p:nvPr/>
          </p:nvGrpSpPr>
          <p:grpSpPr>
            <a:xfrm>
              <a:off x="3242598" y="2895492"/>
              <a:ext cx="53938" cy="53302"/>
              <a:chOff x="4045079" y="3768617"/>
              <a:chExt cx="72444" cy="71590"/>
            </a:xfrm>
          </p:grpSpPr>
          <p:cxnSp>
            <p:nvCxnSpPr>
              <p:cNvPr id="263" name="Straight Connector 262"/>
              <p:cNvCxnSpPr>
                <a:cxnSpLocks noChangeAspect="1"/>
              </p:cNvCxnSpPr>
              <p:nvPr/>
            </p:nvCxnSpPr>
            <p:spPr>
              <a:xfrm rot="10800000" flipH="1" flipV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>
                <a:cxnSpLocks noChangeAspect="1"/>
              </p:cNvCxnSpPr>
              <p:nvPr/>
            </p:nvCxnSpPr>
            <p:spPr>
              <a:xfrm rot="10800000" flipH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 259"/>
            <p:cNvGrpSpPr>
              <a:grpSpLocks noChangeAspect="1"/>
            </p:cNvGrpSpPr>
            <p:nvPr/>
          </p:nvGrpSpPr>
          <p:grpSpPr>
            <a:xfrm>
              <a:off x="3530730" y="2895492"/>
              <a:ext cx="53938" cy="53302"/>
              <a:chOff x="4045079" y="3768617"/>
              <a:chExt cx="72444" cy="71590"/>
            </a:xfrm>
          </p:grpSpPr>
          <p:cxnSp>
            <p:nvCxnSpPr>
              <p:cNvPr id="261" name="Straight Connector 260"/>
              <p:cNvCxnSpPr>
                <a:cxnSpLocks noChangeAspect="1"/>
              </p:cNvCxnSpPr>
              <p:nvPr/>
            </p:nvCxnSpPr>
            <p:spPr>
              <a:xfrm rot="10800000" flipH="1" flipV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>
                <a:cxnSpLocks noChangeAspect="1"/>
              </p:cNvCxnSpPr>
              <p:nvPr/>
            </p:nvCxnSpPr>
            <p:spPr>
              <a:xfrm rot="10800000" flipH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1" name="Group 270"/>
          <p:cNvGrpSpPr/>
          <p:nvPr/>
        </p:nvGrpSpPr>
        <p:grpSpPr>
          <a:xfrm>
            <a:off x="2381380" y="4257567"/>
            <a:ext cx="1206463" cy="53302"/>
            <a:chOff x="2378205" y="2895492"/>
            <a:chExt cx="1206463" cy="53302"/>
          </a:xfrm>
        </p:grpSpPr>
        <p:grpSp>
          <p:nvGrpSpPr>
            <p:cNvPr id="272" name="Group 271"/>
            <p:cNvGrpSpPr>
              <a:grpSpLocks noChangeAspect="1"/>
            </p:cNvGrpSpPr>
            <p:nvPr/>
          </p:nvGrpSpPr>
          <p:grpSpPr>
            <a:xfrm>
              <a:off x="2378205" y="2895492"/>
              <a:ext cx="53938" cy="53302"/>
              <a:chOff x="4045079" y="3768617"/>
              <a:chExt cx="72444" cy="71590"/>
            </a:xfrm>
          </p:grpSpPr>
          <p:cxnSp>
            <p:nvCxnSpPr>
              <p:cNvPr id="285" name="Straight Connector 284"/>
              <p:cNvCxnSpPr>
                <a:cxnSpLocks noChangeAspect="1"/>
              </p:cNvCxnSpPr>
              <p:nvPr/>
            </p:nvCxnSpPr>
            <p:spPr>
              <a:xfrm rot="10800000" flipH="1" flipV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>
                <a:cxnSpLocks noChangeAspect="1"/>
              </p:cNvCxnSpPr>
              <p:nvPr/>
            </p:nvCxnSpPr>
            <p:spPr>
              <a:xfrm rot="10800000" flipH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/>
            <p:cNvGrpSpPr>
              <a:grpSpLocks noChangeAspect="1"/>
            </p:cNvGrpSpPr>
            <p:nvPr/>
          </p:nvGrpSpPr>
          <p:grpSpPr>
            <a:xfrm>
              <a:off x="2666336" y="2895492"/>
              <a:ext cx="53938" cy="53302"/>
              <a:chOff x="4045079" y="3768617"/>
              <a:chExt cx="72444" cy="71590"/>
            </a:xfrm>
          </p:grpSpPr>
          <p:cxnSp>
            <p:nvCxnSpPr>
              <p:cNvPr id="283" name="Straight Connector 282"/>
              <p:cNvCxnSpPr>
                <a:cxnSpLocks noChangeAspect="1"/>
              </p:cNvCxnSpPr>
              <p:nvPr/>
            </p:nvCxnSpPr>
            <p:spPr>
              <a:xfrm rot="10800000" flipH="1" flipV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>
                <a:cxnSpLocks noChangeAspect="1"/>
              </p:cNvCxnSpPr>
              <p:nvPr/>
            </p:nvCxnSpPr>
            <p:spPr>
              <a:xfrm rot="10800000" flipH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4" name="Group 273"/>
            <p:cNvGrpSpPr>
              <a:grpSpLocks noChangeAspect="1"/>
            </p:cNvGrpSpPr>
            <p:nvPr/>
          </p:nvGrpSpPr>
          <p:grpSpPr>
            <a:xfrm>
              <a:off x="2954467" y="2895492"/>
              <a:ext cx="53938" cy="53302"/>
              <a:chOff x="4045079" y="3768617"/>
              <a:chExt cx="72444" cy="71590"/>
            </a:xfrm>
          </p:grpSpPr>
          <p:cxnSp>
            <p:nvCxnSpPr>
              <p:cNvPr id="281" name="Straight Connector 280"/>
              <p:cNvCxnSpPr>
                <a:cxnSpLocks noChangeAspect="1"/>
              </p:cNvCxnSpPr>
              <p:nvPr/>
            </p:nvCxnSpPr>
            <p:spPr>
              <a:xfrm rot="10800000" flipH="1" flipV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>
                <a:cxnSpLocks noChangeAspect="1"/>
              </p:cNvCxnSpPr>
              <p:nvPr/>
            </p:nvCxnSpPr>
            <p:spPr>
              <a:xfrm rot="10800000" flipH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5" name="Group 274"/>
            <p:cNvGrpSpPr>
              <a:grpSpLocks noChangeAspect="1"/>
            </p:cNvGrpSpPr>
            <p:nvPr/>
          </p:nvGrpSpPr>
          <p:grpSpPr>
            <a:xfrm>
              <a:off x="3242598" y="2895492"/>
              <a:ext cx="53938" cy="53302"/>
              <a:chOff x="4045079" y="3768617"/>
              <a:chExt cx="72444" cy="71590"/>
            </a:xfrm>
          </p:grpSpPr>
          <p:cxnSp>
            <p:nvCxnSpPr>
              <p:cNvPr id="279" name="Straight Connector 278"/>
              <p:cNvCxnSpPr>
                <a:cxnSpLocks noChangeAspect="1"/>
              </p:cNvCxnSpPr>
              <p:nvPr/>
            </p:nvCxnSpPr>
            <p:spPr>
              <a:xfrm rot="10800000" flipH="1" flipV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>
                <a:cxnSpLocks noChangeAspect="1"/>
              </p:cNvCxnSpPr>
              <p:nvPr/>
            </p:nvCxnSpPr>
            <p:spPr>
              <a:xfrm rot="10800000" flipH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" name="Group 275"/>
            <p:cNvGrpSpPr>
              <a:grpSpLocks noChangeAspect="1"/>
            </p:cNvGrpSpPr>
            <p:nvPr/>
          </p:nvGrpSpPr>
          <p:grpSpPr>
            <a:xfrm>
              <a:off x="3530730" y="2895492"/>
              <a:ext cx="53938" cy="53302"/>
              <a:chOff x="4045079" y="3768617"/>
              <a:chExt cx="72444" cy="71590"/>
            </a:xfrm>
          </p:grpSpPr>
          <p:cxnSp>
            <p:nvCxnSpPr>
              <p:cNvPr id="277" name="Straight Connector 276"/>
              <p:cNvCxnSpPr>
                <a:cxnSpLocks noChangeAspect="1"/>
              </p:cNvCxnSpPr>
              <p:nvPr/>
            </p:nvCxnSpPr>
            <p:spPr>
              <a:xfrm rot="10800000" flipH="1" flipV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>
                <a:cxnSpLocks noChangeAspect="1"/>
              </p:cNvCxnSpPr>
              <p:nvPr/>
            </p:nvCxnSpPr>
            <p:spPr>
              <a:xfrm rot="10800000" flipH="1">
                <a:off x="4045079" y="3768617"/>
                <a:ext cx="72444" cy="715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9" name="TextBox 288"/>
          <p:cNvSpPr txBox="1"/>
          <p:nvPr/>
        </p:nvSpPr>
        <p:spPr>
          <a:xfrm>
            <a:off x="2574925" y="3527425"/>
            <a:ext cx="244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I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3213100" y="3384550"/>
            <a:ext cx="304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II</a:t>
            </a:r>
          </a:p>
        </p:txBody>
      </p:sp>
      <p:cxnSp>
        <p:nvCxnSpPr>
          <p:cNvPr id="293" name="Straight Arrow Connector 292"/>
          <p:cNvCxnSpPr>
            <a:cxnSpLocks/>
          </p:cNvCxnSpPr>
          <p:nvPr/>
        </p:nvCxnSpPr>
        <p:spPr>
          <a:xfrm rot="16200000">
            <a:off x="3540129" y="3144344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>
            <a:cxnSpLocks/>
          </p:cNvCxnSpPr>
          <p:nvPr/>
        </p:nvCxnSpPr>
        <p:spPr>
          <a:xfrm>
            <a:off x="2628904" y="2699844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5" name="Object 294"/>
          <p:cNvGraphicFramePr>
            <a:graphicFrameLocks noChangeAspect="1"/>
          </p:cNvGraphicFramePr>
          <p:nvPr/>
        </p:nvGraphicFramePr>
        <p:xfrm>
          <a:off x="2555875" y="2489200"/>
          <a:ext cx="368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5" name="Equation" r:id="rId4" imgW="368300" imgH="177800" progId="Equation.3">
                  <p:embed/>
                </p:oleObj>
              </mc:Choice>
              <mc:Fallback>
                <p:oleObj name="Equation" r:id="rId4" imgW="3683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489200"/>
                        <a:ext cx="368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" name="Object 2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478717"/>
              </p:ext>
            </p:extLst>
          </p:nvPr>
        </p:nvGraphicFramePr>
        <p:xfrm>
          <a:off x="3694641" y="3063875"/>
          <a:ext cx="381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6" name="Equation" r:id="rId6" imgW="381000" imgH="177800" progId="Equation.3">
                  <p:embed/>
                </p:oleObj>
              </mc:Choice>
              <mc:Fallback>
                <p:oleObj name="Equation" r:id="rId6" imgW="3810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641" y="3063875"/>
                        <a:ext cx="3810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" name="TextBox 296"/>
          <p:cNvSpPr txBox="1"/>
          <p:nvPr/>
        </p:nvSpPr>
        <p:spPr>
          <a:xfrm>
            <a:off x="2637367" y="4395258"/>
            <a:ext cx="51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(110)</a:t>
            </a:r>
          </a:p>
        </p:txBody>
      </p:sp>
      <p:sp>
        <p:nvSpPr>
          <p:cNvPr id="298" name="TextBox 297"/>
          <p:cNvSpPr txBox="1"/>
          <p:nvPr/>
        </p:nvSpPr>
        <p:spPr>
          <a:xfrm>
            <a:off x="1898650" y="4360247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299" name="TextBox 298"/>
          <p:cNvSpPr txBox="1"/>
          <p:nvPr/>
        </p:nvSpPr>
        <p:spPr>
          <a:xfrm>
            <a:off x="4044950" y="4360247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300" name="Slide Number Placeholder 2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64"/>
          <p:cNvSpPr/>
          <p:nvPr/>
        </p:nvSpPr>
        <p:spPr>
          <a:xfrm>
            <a:off x="3946525" y="2943225"/>
            <a:ext cx="1003300" cy="434975"/>
          </a:xfrm>
          <a:custGeom>
            <a:avLst/>
            <a:gdLst>
              <a:gd name="connsiteX0" fmla="*/ 0 w 1003300"/>
              <a:gd name="connsiteY0" fmla="*/ 434975 h 434975"/>
              <a:gd name="connsiteX1" fmla="*/ 469900 w 1003300"/>
              <a:gd name="connsiteY1" fmla="*/ 0 h 434975"/>
              <a:gd name="connsiteX2" fmla="*/ 1003300 w 1003300"/>
              <a:gd name="connsiteY2" fmla="*/ 25400 h 43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3300" h="434975">
                <a:moveTo>
                  <a:pt x="0" y="434975"/>
                </a:moveTo>
                <a:lnTo>
                  <a:pt x="469900" y="0"/>
                </a:lnTo>
                <a:lnTo>
                  <a:pt x="1003300" y="25400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76334" y="2815168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Times"/>
                <a:cs typeface="Times"/>
              </a:rPr>
              <a:t>π</a:t>
            </a:r>
          </a:p>
        </p:txBody>
      </p:sp>
      <p:sp>
        <p:nvSpPr>
          <p:cNvPr id="10" name="Freeform 9"/>
          <p:cNvSpPr/>
          <p:nvPr/>
        </p:nvSpPr>
        <p:spPr>
          <a:xfrm>
            <a:off x="3241675" y="1977496"/>
            <a:ext cx="2146300" cy="25929"/>
          </a:xfrm>
          <a:custGeom>
            <a:avLst/>
            <a:gdLst>
              <a:gd name="connsiteX0" fmla="*/ 0 w 2146300"/>
              <a:gd name="connsiteY0" fmla="*/ 25929 h 25929"/>
              <a:gd name="connsiteX1" fmla="*/ 923925 w 2146300"/>
              <a:gd name="connsiteY1" fmla="*/ 3704 h 25929"/>
              <a:gd name="connsiteX2" fmla="*/ 1609725 w 2146300"/>
              <a:gd name="connsiteY2" fmla="*/ 3704 h 25929"/>
              <a:gd name="connsiteX3" fmla="*/ 2146300 w 2146300"/>
              <a:gd name="connsiteY3" fmla="*/ 16404 h 2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6300" h="25929">
                <a:moveTo>
                  <a:pt x="0" y="25929"/>
                </a:moveTo>
                <a:lnTo>
                  <a:pt x="923925" y="3704"/>
                </a:lnTo>
                <a:cubicBezTo>
                  <a:pt x="1192212" y="0"/>
                  <a:pt x="1405996" y="1587"/>
                  <a:pt x="1609725" y="3704"/>
                </a:cubicBezTo>
                <a:cubicBezTo>
                  <a:pt x="1813454" y="5821"/>
                  <a:pt x="2146300" y="16404"/>
                  <a:pt x="2146300" y="16404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248025" y="2183342"/>
            <a:ext cx="2130425" cy="58208"/>
          </a:xfrm>
          <a:custGeom>
            <a:avLst/>
            <a:gdLst>
              <a:gd name="connsiteX0" fmla="*/ 0 w 2130425"/>
              <a:gd name="connsiteY0" fmla="*/ 58208 h 58208"/>
              <a:gd name="connsiteX1" fmla="*/ 457200 w 2130425"/>
              <a:gd name="connsiteY1" fmla="*/ 20108 h 58208"/>
              <a:gd name="connsiteX2" fmla="*/ 965200 w 2130425"/>
              <a:gd name="connsiteY2" fmla="*/ 1058 h 58208"/>
              <a:gd name="connsiteX3" fmla="*/ 1574800 w 2130425"/>
              <a:gd name="connsiteY3" fmla="*/ 13758 h 58208"/>
              <a:gd name="connsiteX4" fmla="*/ 2130425 w 2130425"/>
              <a:gd name="connsiteY4" fmla="*/ 29633 h 5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0425" h="58208">
                <a:moveTo>
                  <a:pt x="0" y="58208"/>
                </a:moveTo>
                <a:cubicBezTo>
                  <a:pt x="148166" y="43920"/>
                  <a:pt x="296333" y="29633"/>
                  <a:pt x="457200" y="20108"/>
                </a:cubicBezTo>
                <a:cubicBezTo>
                  <a:pt x="618067" y="10583"/>
                  <a:pt x="778933" y="2116"/>
                  <a:pt x="965200" y="1058"/>
                </a:cubicBezTo>
                <a:cubicBezTo>
                  <a:pt x="1151467" y="0"/>
                  <a:pt x="1574800" y="13758"/>
                  <a:pt x="1574800" y="13758"/>
                </a:cubicBezTo>
                <a:lnTo>
                  <a:pt x="2130425" y="29633"/>
                </a:ln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60725" y="2361671"/>
            <a:ext cx="2108200" cy="86254"/>
          </a:xfrm>
          <a:custGeom>
            <a:avLst/>
            <a:gdLst>
              <a:gd name="connsiteX0" fmla="*/ 0 w 2108200"/>
              <a:gd name="connsiteY0" fmla="*/ 86254 h 86254"/>
              <a:gd name="connsiteX1" fmla="*/ 412750 w 2108200"/>
              <a:gd name="connsiteY1" fmla="*/ 32279 h 86254"/>
              <a:gd name="connsiteX2" fmla="*/ 914400 w 2108200"/>
              <a:gd name="connsiteY2" fmla="*/ 6879 h 86254"/>
              <a:gd name="connsiteX3" fmla="*/ 1543050 w 2108200"/>
              <a:gd name="connsiteY3" fmla="*/ 3704 h 86254"/>
              <a:gd name="connsiteX4" fmla="*/ 2108200 w 2108200"/>
              <a:gd name="connsiteY4" fmla="*/ 29104 h 8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86254">
                <a:moveTo>
                  <a:pt x="0" y="86254"/>
                </a:moveTo>
                <a:cubicBezTo>
                  <a:pt x="130175" y="65881"/>
                  <a:pt x="260350" y="45508"/>
                  <a:pt x="412750" y="32279"/>
                </a:cubicBezTo>
                <a:cubicBezTo>
                  <a:pt x="565150" y="19050"/>
                  <a:pt x="726017" y="11641"/>
                  <a:pt x="914400" y="6879"/>
                </a:cubicBezTo>
                <a:cubicBezTo>
                  <a:pt x="1102783" y="2117"/>
                  <a:pt x="1344083" y="0"/>
                  <a:pt x="1543050" y="3704"/>
                </a:cubicBezTo>
                <a:cubicBezTo>
                  <a:pt x="1742017" y="7408"/>
                  <a:pt x="2108200" y="29104"/>
                  <a:pt x="2108200" y="29104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267075" y="2560638"/>
            <a:ext cx="2101850" cy="84137"/>
          </a:xfrm>
          <a:custGeom>
            <a:avLst/>
            <a:gdLst>
              <a:gd name="connsiteX0" fmla="*/ 0 w 2101850"/>
              <a:gd name="connsiteY0" fmla="*/ 84137 h 84137"/>
              <a:gd name="connsiteX1" fmla="*/ 282575 w 2101850"/>
              <a:gd name="connsiteY1" fmla="*/ 36512 h 84137"/>
              <a:gd name="connsiteX2" fmla="*/ 758825 w 2101850"/>
              <a:gd name="connsiteY2" fmla="*/ 4762 h 84137"/>
              <a:gd name="connsiteX3" fmla="*/ 1441450 w 2101850"/>
              <a:gd name="connsiteY3" fmla="*/ 7937 h 84137"/>
              <a:gd name="connsiteX4" fmla="*/ 2101850 w 2101850"/>
              <a:gd name="connsiteY4" fmla="*/ 42862 h 8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850" h="84137">
                <a:moveTo>
                  <a:pt x="0" y="84137"/>
                </a:moveTo>
                <a:cubicBezTo>
                  <a:pt x="78052" y="66939"/>
                  <a:pt x="156104" y="49741"/>
                  <a:pt x="282575" y="36512"/>
                </a:cubicBezTo>
                <a:cubicBezTo>
                  <a:pt x="409046" y="23283"/>
                  <a:pt x="565679" y="9524"/>
                  <a:pt x="758825" y="4762"/>
                </a:cubicBezTo>
                <a:cubicBezTo>
                  <a:pt x="951971" y="0"/>
                  <a:pt x="1217613" y="1587"/>
                  <a:pt x="1441450" y="7937"/>
                </a:cubicBezTo>
                <a:cubicBezTo>
                  <a:pt x="1665287" y="14287"/>
                  <a:pt x="2101850" y="42862"/>
                  <a:pt x="2101850" y="42862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282950" y="2759075"/>
            <a:ext cx="2082800" cy="79375"/>
          </a:xfrm>
          <a:custGeom>
            <a:avLst/>
            <a:gdLst>
              <a:gd name="connsiteX0" fmla="*/ 0 w 2082800"/>
              <a:gd name="connsiteY0" fmla="*/ 79375 h 79375"/>
              <a:gd name="connsiteX1" fmla="*/ 600075 w 2082800"/>
              <a:gd name="connsiteY1" fmla="*/ 19050 h 79375"/>
              <a:gd name="connsiteX2" fmla="*/ 1155700 w 2082800"/>
              <a:gd name="connsiteY2" fmla="*/ 0 h 79375"/>
              <a:gd name="connsiteX3" fmla="*/ 1685925 w 2082800"/>
              <a:gd name="connsiteY3" fmla="*/ 6350 h 79375"/>
              <a:gd name="connsiteX4" fmla="*/ 2082800 w 2082800"/>
              <a:gd name="connsiteY4" fmla="*/ 31750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2800" h="79375">
                <a:moveTo>
                  <a:pt x="0" y="79375"/>
                </a:moveTo>
                <a:cubicBezTo>
                  <a:pt x="203729" y="55827"/>
                  <a:pt x="407458" y="32279"/>
                  <a:pt x="600075" y="19050"/>
                </a:cubicBezTo>
                <a:cubicBezTo>
                  <a:pt x="792692" y="5821"/>
                  <a:pt x="1155700" y="0"/>
                  <a:pt x="1155700" y="0"/>
                </a:cubicBezTo>
                <a:lnTo>
                  <a:pt x="1685925" y="6350"/>
                </a:lnTo>
                <a:cubicBezTo>
                  <a:pt x="1840442" y="11642"/>
                  <a:pt x="2082800" y="31750"/>
                  <a:pt x="2082800" y="31750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314700" y="2945871"/>
            <a:ext cx="2032000" cy="105304"/>
          </a:xfrm>
          <a:custGeom>
            <a:avLst/>
            <a:gdLst>
              <a:gd name="connsiteX0" fmla="*/ 0 w 2032000"/>
              <a:gd name="connsiteY0" fmla="*/ 105304 h 105304"/>
              <a:gd name="connsiteX1" fmla="*/ 590550 w 2032000"/>
              <a:gd name="connsiteY1" fmla="*/ 25929 h 105304"/>
              <a:gd name="connsiteX2" fmla="*/ 1117600 w 2032000"/>
              <a:gd name="connsiteY2" fmla="*/ 529 h 105304"/>
              <a:gd name="connsiteX3" fmla="*/ 1641475 w 2032000"/>
              <a:gd name="connsiteY3" fmla="*/ 29104 h 105304"/>
              <a:gd name="connsiteX4" fmla="*/ 2032000 w 2032000"/>
              <a:gd name="connsiteY4" fmla="*/ 57679 h 10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105304">
                <a:moveTo>
                  <a:pt x="0" y="105304"/>
                </a:moveTo>
                <a:cubicBezTo>
                  <a:pt x="202141" y="74348"/>
                  <a:pt x="404283" y="43392"/>
                  <a:pt x="590550" y="25929"/>
                </a:cubicBezTo>
                <a:cubicBezTo>
                  <a:pt x="776817" y="8467"/>
                  <a:pt x="942446" y="0"/>
                  <a:pt x="1117600" y="529"/>
                </a:cubicBezTo>
                <a:cubicBezTo>
                  <a:pt x="1292754" y="1058"/>
                  <a:pt x="1489075" y="19579"/>
                  <a:pt x="1641475" y="29104"/>
                </a:cubicBezTo>
                <a:cubicBezTo>
                  <a:pt x="1793875" y="38629"/>
                  <a:pt x="2032000" y="57679"/>
                  <a:pt x="2032000" y="57679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343275" y="3121554"/>
            <a:ext cx="968375" cy="113771"/>
          </a:xfrm>
          <a:custGeom>
            <a:avLst/>
            <a:gdLst>
              <a:gd name="connsiteX0" fmla="*/ 0 w 968375"/>
              <a:gd name="connsiteY0" fmla="*/ 113771 h 113771"/>
              <a:gd name="connsiteX1" fmla="*/ 441325 w 968375"/>
              <a:gd name="connsiteY1" fmla="*/ 56621 h 113771"/>
              <a:gd name="connsiteX2" fmla="*/ 806450 w 968375"/>
              <a:gd name="connsiteY2" fmla="*/ 8996 h 113771"/>
              <a:gd name="connsiteX3" fmla="*/ 968375 w 968375"/>
              <a:gd name="connsiteY3" fmla="*/ 2646 h 11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375" h="113771">
                <a:moveTo>
                  <a:pt x="0" y="113771"/>
                </a:moveTo>
                <a:lnTo>
                  <a:pt x="441325" y="56621"/>
                </a:lnTo>
                <a:lnTo>
                  <a:pt x="806450" y="8996"/>
                </a:lnTo>
                <a:cubicBezTo>
                  <a:pt x="894292" y="0"/>
                  <a:pt x="968375" y="2646"/>
                  <a:pt x="968375" y="2646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502150" y="3124200"/>
            <a:ext cx="822325" cy="82550"/>
          </a:xfrm>
          <a:custGeom>
            <a:avLst/>
            <a:gdLst>
              <a:gd name="connsiteX0" fmla="*/ 0 w 822325"/>
              <a:gd name="connsiteY0" fmla="*/ 0 h 82550"/>
              <a:gd name="connsiteX1" fmla="*/ 136525 w 822325"/>
              <a:gd name="connsiteY1" fmla="*/ 22225 h 82550"/>
              <a:gd name="connsiteX2" fmla="*/ 425450 w 822325"/>
              <a:gd name="connsiteY2" fmla="*/ 57150 h 82550"/>
              <a:gd name="connsiteX3" fmla="*/ 822325 w 822325"/>
              <a:gd name="connsiteY3" fmla="*/ 8255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325" h="82550">
                <a:moveTo>
                  <a:pt x="0" y="0"/>
                </a:moveTo>
                <a:cubicBezTo>
                  <a:pt x="32808" y="6350"/>
                  <a:pt x="65617" y="12700"/>
                  <a:pt x="136525" y="22225"/>
                </a:cubicBezTo>
                <a:cubicBezTo>
                  <a:pt x="207433" y="31750"/>
                  <a:pt x="311150" y="47096"/>
                  <a:pt x="425450" y="57150"/>
                </a:cubicBezTo>
                <a:cubicBezTo>
                  <a:pt x="539750" y="67204"/>
                  <a:pt x="822325" y="82550"/>
                  <a:pt x="822325" y="82550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384550" y="3341158"/>
            <a:ext cx="1920875" cy="94192"/>
          </a:xfrm>
          <a:custGeom>
            <a:avLst/>
            <a:gdLst>
              <a:gd name="connsiteX0" fmla="*/ 0 w 1920875"/>
              <a:gd name="connsiteY0" fmla="*/ 94192 h 94192"/>
              <a:gd name="connsiteX1" fmla="*/ 568325 w 1920875"/>
              <a:gd name="connsiteY1" fmla="*/ 40217 h 94192"/>
              <a:gd name="connsiteX2" fmla="*/ 920750 w 1920875"/>
              <a:gd name="connsiteY2" fmla="*/ 5292 h 94192"/>
              <a:gd name="connsiteX3" fmla="*/ 1393825 w 1920875"/>
              <a:gd name="connsiteY3" fmla="*/ 8467 h 94192"/>
              <a:gd name="connsiteX4" fmla="*/ 1711325 w 1920875"/>
              <a:gd name="connsiteY4" fmla="*/ 27517 h 94192"/>
              <a:gd name="connsiteX5" fmla="*/ 1920875 w 1920875"/>
              <a:gd name="connsiteY5" fmla="*/ 46567 h 9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875" h="94192">
                <a:moveTo>
                  <a:pt x="0" y="94192"/>
                </a:moveTo>
                <a:lnTo>
                  <a:pt x="568325" y="40217"/>
                </a:lnTo>
                <a:cubicBezTo>
                  <a:pt x="721783" y="25400"/>
                  <a:pt x="783167" y="10584"/>
                  <a:pt x="920750" y="5292"/>
                </a:cubicBezTo>
                <a:cubicBezTo>
                  <a:pt x="1058333" y="0"/>
                  <a:pt x="1262063" y="4763"/>
                  <a:pt x="1393825" y="8467"/>
                </a:cubicBezTo>
                <a:cubicBezTo>
                  <a:pt x="1525587" y="12171"/>
                  <a:pt x="1623483" y="21167"/>
                  <a:pt x="1711325" y="27517"/>
                </a:cubicBezTo>
                <a:cubicBezTo>
                  <a:pt x="1799167" y="33867"/>
                  <a:pt x="1920875" y="46567"/>
                  <a:pt x="1920875" y="46567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403600" y="3527425"/>
            <a:ext cx="1889125" cy="88900"/>
          </a:xfrm>
          <a:custGeom>
            <a:avLst/>
            <a:gdLst>
              <a:gd name="connsiteX0" fmla="*/ 0 w 1889125"/>
              <a:gd name="connsiteY0" fmla="*/ 88900 h 88900"/>
              <a:gd name="connsiteX1" fmla="*/ 574675 w 1889125"/>
              <a:gd name="connsiteY1" fmla="*/ 28575 h 88900"/>
              <a:gd name="connsiteX2" fmla="*/ 946150 w 1889125"/>
              <a:gd name="connsiteY2" fmla="*/ 0 h 88900"/>
              <a:gd name="connsiteX3" fmla="*/ 1428750 w 1889125"/>
              <a:gd name="connsiteY3" fmla="*/ 28575 h 88900"/>
              <a:gd name="connsiteX4" fmla="*/ 1736725 w 1889125"/>
              <a:gd name="connsiteY4" fmla="*/ 47625 h 88900"/>
              <a:gd name="connsiteX5" fmla="*/ 1889125 w 1889125"/>
              <a:gd name="connsiteY5" fmla="*/ 53975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9125" h="88900">
                <a:moveTo>
                  <a:pt x="0" y="88900"/>
                </a:moveTo>
                <a:lnTo>
                  <a:pt x="574675" y="28575"/>
                </a:lnTo>
                <a:cubicBezTo>
                  <a:pt x="732367" y="13758"/>
                  <a:pt x="803804" y="0"/>
                  <a:pt x="946150" y="0"/>
                </a:cubicBezTo>
                <a:cubicBezTo>
                  <a:pt x="1088496" y="0"/>
                  <a:pt x="1428750" y="28575"/>
                  <a:pt x="1428750" y="28575"/>
                </a:cubicBezTo>
                <a:lnTo>
                  <a:pt x="1736725" y="47625"/>
                </a:lnTo>
                <a:cubicBezTo>
                  <a:pt x="1813454" y="51858"/>
                  <a:pt x="1889125" y="53975"/>
                  <a:pt x="1889125" y="53975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422650" y="3725863"/>
            <a:ext cx="1860550" cy="93662"/>
          </a:xfrm>
          <a:custGeom>
            <a:avLst/>
            <a:gdLst>
              <a:gd name="connsiteX0" fmla="*/ 0 w 1860550"/>
              <a:gd name="connsiteY0" fmla="*/ 93662 h 93662"/>
              <a:gd name="connsiteX1" fmla="*/ 577850 w 1860550"/>
              <a:gd name="connsiteY1" fmla="*/ 33337 h 93662"/>
              <a:gd name="connsiteX2" fmla="*/ 1022350 w 1860550"/>
              <a:gd name="connsiteY2" fmla="*/ 1587 h 93662"/>
              <a:gd name="connsiteX3" fmla="*/ 1412875 w 1860550"/>
              <a:gd name="connsiteY3" fmla="*/ 23812 h 93662"/>
              <a:gd name="connsiteX4" fmla="*/ 1860550 w 1860550"/>
              <a:gd name="connsiteY4" fmla="*/ 42862 h 9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0550" h="93662">
                <a:moveTo>
                  <a:pt x="0" y="93662"/>
                </a:moveTo>
                <a:lnTo>
                  <a:pt x="577850" y="33337"/>
                </a:lnTo>
                <a:cubicBezTo>
                  <a:pt x="748242" y="17991"/>
                  <a:pt x="883179" y="3174"/>
                  <a:pt x="1022350" y="1587"/>
                </a:cubicBezTo>
                <a:cubicBezTo>
                  <a:pt x="1161521" y="0"/>
                  <a:pt x="1412875" y="23812"/>
                  <a:pt x="1412875" y="23812"/>
                </a:cubicBezTo>
                <a:lnTo>
                  <a:pt x="1860550" y="42862"/>
                </a:ln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429000" y="3929063"/>
            <a:ext cx="1838325" cy="65087"/>
          </a:xfrm>
          <a:custGeom>
            <a:avLst/>
            <a:gdLst>
              <a:gd name="connsiteX0" fmla="*/ 0 w 1838325"/>
              <a:gd name="connsiteY0" fmla="*/ 65087 h 65087"/>
              <a:gd name="connsiteX1" fmla="*/ 415925 w 1838325"/>
              <a:gd name="connsiteY1" fmla="*/ 36512 h 65087"/>
              <a:gd name="connsiteX2" fmla="*/ 803275 w 1838325"/>
              <a:gd name="connsiteY2" fmla="*/ 4762 h 65087"/>
              <a:gd name="connsiteX3" fmla="*/ 1206500 w 1838325"/>
              <a:gd name="connsiteY3" fmla="*/ 7937 h 65087"/>
              <a:gd name="connsiteX4" fmla="*/ 1635125 w 1838325"/>
              <a:gd name="connsiteY4" fmla="*/ 26987 h 65087"/>
              <a:gd name="connsiteX5" fmla="*/ 1838325 w 1838325"/>
              <a:gd name="connsiteY5" fmla="*/ 33337 h 6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325" h="65087">
                <a:moveTo>
                  <a:pt x="0" y="65087"/>
                </a:moveTo>
                <a:lnTo>
                  <a:pt x="415925" y="36512"/>
                </a:lnTo>
                <a:cubicBezTo>
                  <a:pt x="549804" y="26458"/>
                  <a:pt x="671513" y="9524"/>
                  <a:pt x="803275" y="4762"/>
                </a:cubicBezTo>
                <a:cubicBezTo>
                  <a:pt x="935037" y="0"/>
                  <a:pt x="1067858" y="4233"/>
                  <a:pt x="1206500" y="7937"/>
                </a:cubicBezTo>
                <a:cubicBezTo>
                  <a:pt x="1345142" y="11641"/>
                  <a:pt x="1635125" y="26987"/>
                  <a:pt x="1635125" y="26987"/>
                </a:cubicBezTo>
                <a:lnTo>
                  <a:pt x="1838325" y="33337"/>
                </a:ln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435350" y="4146021"/>
            <a:ext cx="1828800" cy="48154"/>
          </a:xfrm>
          <a:custGeom>
            <a:avLst/>
            <a:gdLst>
              <a:gd name="connsiteX0" fmla="*/ 0 w 1828800"/>
              <a:gd name="connsiteY0" fmla="*/ 48154 h 48154"/>
              <a:gd name="connsiteX1" fmla="*/ 415925 w 1828800"/>
              <a:gd name="connsiteY1" fmla="*/ 29104 h 48154"/>
              <a:gd name="connsiteX2" fmla="*/ 800100 w 1828800"/>
              <a:gd name="connsiteY2" fmla="*/ 3704 h 48154"/>
              <a:gd name="connsiteX3" fmla="*/ 1196975 w 1828800"/>
              <a:gd name="connsiteY3" fmla="*/ 6879 h 48154"/>
              <a:gd name="connsiteX4" fmla="*/ 1619250 w 1828800"/>
              <a:gd name="connsiteY4" fmla="*/ 25929 h 48154"/>
              <a:gd name="connsiteX5" fmla="*/ 1828800 w 1828800"/>
              <a:gd name="connsiteY5" fmla="*/ 29104 h 4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48154">
                <a:moveTo>
                  <a:pt x="0" y="48154"/>
                </a:moveTo>
                <a:lnTo>
                  <a:pt x="415925" y="29104"/>
                </a:lnTo>
                <a:cubicBezTo>
                  <a:pt x="549275" y="21696"/>
                  <a:pt x="669925" y="7408"/>
                  <a:pt x="800100" y="3704"/>
                </a:cubicBezTo>
                <a:cubicBezTo>
                  <a:pt x="930275" y="0"/>
                  <a:pt x="1060450" y="3175"/>
                  <a:pt x="1196975" y="6879"/>
                </a:cubicBezTo>
                <a:cubicBezTo>
                  <a:pt x="1333500" y="10583"/>
                  <a:pt x="1513946" y="22225"/>
                  <a:pt x="1619250" y="25929"/>
                </a:cubicBezTo>
                <a:cubicBezTo>
                  <a:pt x="1724554" y="29633"/>
                  <a:pt x="1828800" y="29104"/>
                  <a:pt x="1828800" y="29104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435350" y="4318529"/>
            <a:ext cx="1822450" cy="53446"/>
          </a:xfrm>
          <a:custGeom>
            <a:avLst/>
            <a:gdLst>
              <a:gd name="connsiteX0" fmla="*/ 0 w 1822450"/>
              <a:gd name="connsiteY0" fmla="*/ 53446 h 53446"/>
              <a:gd name="connsiteX1" fmla="*/ 425450 w 1822450"/>
              <a:gd name="connsiteY1" fmla="*/ 21696 h 53446"/>
              <a:gd name="connsiteX2" fmla="*/ 803275 w 1822450"/>
              <a:gd name="connsiteY2" fmla="*/ 2646 h 53446"/>
              <a:gd name="connsiteX3" fmla="*/ 1196975 w 1822450"/>
              <a:gd name="connsiteY3" fmla="*/ 5821 h 53446"/>
              <a:gd name="connsiteX4" fmla="*/ 1609725 w 1822450"/>
              <a:gd name="connsiteY4" fmla="*/ 28046 h 53446"/>
              <a:gd name="connsiteX5" fmla="*/ 1822450 w 1822450"/>
              <a:gd name="connsiteY5" fmla="*/ 34396 h 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2450" h="53446">
                <a:moveTo>
                  <a:pt x="0" y="53446"/>
                </a:moveTo>
                <a:lnTo>
                  <a:pt x="425450" y="21696"/>
                </a:lnTo>
                <a:cubicBezTo>
                  <a:pt x="559329" y="13229"/>
                  <a:pt x="674688" y="5292"/>
                  <a:pt x="803275" y="2646"/>
                </a:cubicBezTo>
                <a:cubicBezTo>
                  <a:pt x="931862" y="0"/>
                  <a:pt x="1062567" y="1588"/>
                  <a:pt x="1196975" y="5821"/>
                </a:cubicBezTo>
                <a:cubicBezTo>
                  <a:pt x="1331383" y="10054"/>
                  <a:pt x="1505479" y="23284"/>
                  <a:pt x="1609725" y="28046"/>
                </a:cubicBezTo>
                <a:cubicBezTo>
                  <a:pt x="1713971" y="32809"/>
                  <a:pt x="1822450" y="34396"/>
                  <a:pt x="1822450" y="34396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242733" y="2002367"/>
            <a:ext cx="213078" cy="2357966"/>
          </a:xfrm>
          <a:custGeom>
            <a:avLst/>
            <a:gdLst>
              <a:gd name="connsiteX0" fmla="*/ 0 w 213078"/>
              <a:gd name="connsiteY0" fmla="*/ 0 h 2357966"/>
              <a:gd name="connsiteX1" fmla="*/ 29634 w 213078"/>
              <a:gd name="connsiteY1" fmla="*/ 635000 h 2357966"/>
              <a:gd name="connsiteX2" fmla="*/ 97367 w 213078"/>
              <a:gd name="connsiteY2" fmla="*/ 1231900 h 2357966"/>
              <a:gd name="connsiteX3" fmla="*/ 169334 w 213078"/>
              <a:gd name="connsiteY3" fmla="*/ 1667933 h 2357966"/>
              <a:gd name="connsiteX4" fmla="*/ 207434 w 213078"/>
              <a:gd name="connsiteY4" fmla="*/ 2154766 h 2357966"/>
              <a:gd name="connsiteX5" fmla="*/ 203200 w 213078"/>
              <a:gd name="connsiteY5" fmla="*/ 2357966 h 235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078" h="2357966">
                <a:moveTo>
                  <a:pt x="0" y="0"/>
                </a:moveTo>
                <a:cubicBezTo>
                  <a:pt x="6703" y="214841"/>
                  <a:pt x="13406" y="429683"/>
                  <a:pt x="29634" y="635000"/>
                </a:cubicBezTo>
                <a:cubicBezTo>
                  <a:pt x="45862" y="840317"/>
                  <a:pt x="74084" y="1059745"/>
                  <a:pt x="97367" y="1231900"/>
                </a:cubicBezTo>
                <a:cubicBezTo>
                  <a:pt x="120650" y="1404055"/>
                  <a:pt x="150990" y="1514122"/>
                  <a:pt x="169334" y="1667933"/>
                </a:cubicBezTo>
                <a:cubicBezTo>
                  <a:pt x="187678" y="1821744"/>
                  <a:pt x="201790" y="2039761"/>
                  <a:pt x="207434" y="2154766"/>
                </a:cubicBezTo>
                <a:cubicBezTo>
                  <a:pt x="213078" y="2269771"/>
                  <a:pt x="203200" y="2357966"/>
                  <a:pt x="203200" y="2357966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454400" y="1985433"/>
            <a:ext cx="191206" cy="2362200"/>
          </a:xfrm>
          <a:custGeom>
            <a:avLst/>
            <a:gdLst>
              <a:gd name="connsiteX0" fmla="*/ 0 w 191206"/>
              <a:gd name="connsiteY0" fmla="*/ 0 h 2362200"/>
              <a:gd name="connsiteX1" fmla="*/ 12700 w 191206"/>
              <a:gd name="connsiteY1" fmla="*/ 520700 h 2362200"/>
              <a:gd name="connsiteX2" fmla="*/ 42333 w 191206"/>
              <a:gd name="connsiteY2" fmla="*/ 889000 h 2362200"/>
              <a:gd name="connsiteX3" fmla="*/ 105833 w 191206"/>
              <a:gd name="connsiteY3" fmla="*/ 1291167 h 2362200"/>
              <a:gd name="connsiteX4" fmla="*/ 160867 w 191206"/>
              <a:gd name="connsiteY4" fmla="*/ 1706034 h 2362200"/>
              <a:gd name="connsiteX5" fmla="*/ 186267 w 191206"/>
              <a:gd name="connsiteY5" fmla="*/ 2078567 h 2362200"/>
              <a:gd name="connsiteX6" fmla="*/ 190500 w 191206"/>
              <a:gd name="connsiteY6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206" h="2362200">
                <a:moveTo>
                  <a:pt x="0" y="0"/>
                </a:moveTo>
                <a:cubicBezTo>
                  <a:pt x="2822" y="186266"/>
                  <a:pt x="5645" y="372533"/>
                  <a:pt x="12700" y="520700"/>
                </a:cubicBezTo>
                <a:cubicBezTo>
                  <a:pt x="19756" y="668867"/>
                  <a:pt x="26811" y="760589"/>
                  <a:pt x="42333" y="889000"/>
                </a:cubicBezTo>
                <a:cubicBezTo>
                  <a:pt x="57855" y="1017411"/>
                  <a:pt x="86077" y="1154995"/>
                  <a:pt x="105833" y="1291167"/>
                </a:cubicBezTo>
                <a:cubicBezTo>
                  <a:pt x="125589" y="1427339"/>
                  <a:pt x="147461" y="1574801"/>
                  <a:pt x="160867" y="1706034"/>
                </a:cubicBezTo>
                <a:cubicBezTo>
                  <a:pt x="174273" y="1837267"/>
                  <a:pt x="181328" y="1969206"/>
                  <a:pt x="186267" y="2078567"/>
                </a:cubicBezTo>
                <a:cubicBezTo>
                  <a:pt x="191206" y="2187928"/>
                  <a:pt x="190500" y="2362200"/>
                  <a:pt x="190500" y="2362200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624439" y="1981200"/>
            <a:ext cx="249061" cy="2349500"/>
          </a:xfrm>
          <a:custGeom>
            <a:avLst/>
            <a:gdLst>
              <a:gd name="connsiteX0" fmla="*/ 11994 w 249061"/>
              <a:gd name="connsiteY0" fmla="*/ 0 h 2349500"/>
              <a:gd name="connsiteX1" fmla="*/ 3528 w 249061"/>
              <a:gd name="connsiteY1" fmla="*/ 397933 h 2349500"/>
              <a:gd name="connsiteX2" fmla="*/ 33161 w 249061"/>
              <a:gd name="connsiteY2" fmla="*/ 812800 h 2349500"/>
              <a:gd name="connsiteX3" fmla="*/ 117828 w 249061"/>
              <a:gd name="connsiteY3" fmla="*/ 1270000 h 2349500"/>
              <a:gd name="connsiteX4" fmla="*/ 210961 w 249061"/>
              <a:gd name="connsiteY4" fmla="*/ 1756833 h 2349500"/>
              <a:gd name="connsiteX5" fmla="*/ 240594 w 249061"/>
              <a:gd name="connsiteY5" fmla="*/ 2112433 h 2349500"/>
              <a:gd name="connsiteX6" fmla="*/ 249061 w 249061"/>
              <a:gd name="connsiteY6" fmla="*/ 2349500 h 234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061" h="2349500">
                <a:moveTo>
                  <a:pt x="11994" y="0"/>
                </a:moveTo>
                <a:cubicBezTo>
                  <a:pt x="5997" y="131233"/>
                  <a:pt x="0" y="262466"/>
                  <a:pt x="3528" y="397933"/>
                </a:cubicBezTo>
                <a:cubicBezTo>
                  <a:pt x="7056" y="533400"/>
                  <a:pt x="14111" y="667455"/>
                  <a:pt x="33161" y="812800"/>
                </a:cubicBezTo>
                <a:cubicBezTo>
                  <a:pt x="52211" y="958145"/>
                  <a:pt x="88195" y="1112661"/>
                  <a:pt x="117828" y="1270000"/>
                </a:cubicBezTo>
                <a:cubicBezTo>
                  <a:pt x="147461" y="1427339"/>
                  <a:pt x="190500" y="1616428"/>
                  <a:pt x="210961" y="1756833"/>
                </a:cubicBezTo>
                <a:cubicBezTo>
                  <a:pt x="231422" y="1897238"/>
                  <a:pt x="234244" y="2013655"/>
                  <a:pt x="240594" y="2112433"/>
                </a:cubicBezTo>
                <a:cubicBezTo>
                  <a:pt x="246944" y="2211211"/>
                  <a:pt x="249061" y="2349500"/>
                  <a:pt x="249061" y="2349500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817761" y="1989667"/>
            <a:ext cx="225073" cy="2341033"/>
          </a:xfrm>
          <a:custGeom>
            <a:avLst/>
            <a:gdLst>
              <a:gd name="connsiteX0" fmla="*/ 9172 w 225073"/>
              <a:gd name="connsiteY0" fmla="*/ 0 h 2341033"/>
              <a:gd name="connsiteX1" fmla="*/ 9172 w 225073"/>
              <a:gd name="connsiteY1" fmla="*/ 524933 h 2341033"/>
              <a:gd name="connsiteX2" fmla="*/ 64206 w 225073"/>
              <a:gd name="connsiteY2" fmla="*/ 1024466 h 2341033"/>
              <a:gd name="connsiteX3" fmla="*/ 174272 w 225073"/>
              <a:gd name="connsiteY3" fmla="*/ 1600200 h 2341033"/>
              <a:gd name="connsiteX4" fmla="*/ 216606 w 225073"/>
              <a:gd name="connsiteY4" fmla="*/ 2053166 h 2341033"/>
              <a:gd name="connsiteX5" fmla="*/ 225072 w 225073"/>
              <a:gd name="connsiteY5" fmla="*/ 2341033 h 234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073" h="2341033">
                <a:moveTo>
                  <a:pt x="9172" y="0"/>
                </a:moveTo>
                <a:cubicBezTo>
                  <a:pt x="4586" y="177094"/>
                  <a:pt x="0" y="354189"/>
                  <a:pt x="9172" y="524933"/>
                </a:cubicBezTo>
                <a:cubicBezTo>
                  <a:pt x="18344" y="695677"/>
                  <a:pt x="36689" y="845255"/>
                  <a:pt x="64206" y="1024466"/>
                </a:cubicBezTo>
                <a:cubicBezTo>
                  <a:pt x="91723" y="1203677"/>
                  <a:pt x="148872" y="1428750"/>
                  <a:pt x="174272" y="1600200"/>
                </a:cubicBezTo>
                <a:cubicBezTo>
                  <a:pt x="199672" y="1771650"/>
                  <a:pt x="208139" y="1929694"/>
                  <a:pt x="216606" y="2053166"/>
                </a:cubicBezTo>
                <a:cubicBezTo>
                  <a:pt x="225073" y="2176638"/>
                  <a:pt x="225072" y="2258835"/>
                  <a:pt x="225072" y="2341033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010378" y="1985433"/>
            <a:ext cx="236360" cy="2332567"/>
          </a:xfrm>
          <a:custGeom>
            <a:avLst/>
            <a:gdLst>
              <a:gd name="connsiteX0" fmla="*/ 11289 w 236360"/>
              <a:gd name="connsiteY0" fmla="*/ 0 h 2332567"/>
              <a:gd name="connsiteX1" fmla="*/ 2822 w 236360"/>
              <a:gd name="connsiteY1" fmla="*/ 533400 h 2332567"/>
              <a:gd name="connsiteX2" fmla="*/ 28222 w 236360"/>
              <a:gd name="connsiteY2" fmla="*/ 922867 h 2332567"/>
              <a:gd name="connsiteX3" fmla="*/ 117122 w 236360"/>
              <a:gd name="connsiteY3" fmla="*/ 1227667 h 2332567"/>
              <a:gd name="connsiteX4" fmla="*/ 206022 w 236360"/>
              <a:gd name="connsiteY4" fmla="*/ 1498600 h 2332567"/>
              <a:gd name="connsiteX5" fmla="*/ 227189 w 236360"/>
              <a:gd name="connsiteY5" fmla="*/ 1871134 h 2332567"/>
              <a:gd name="connsiteX6" fmla="*/ 235655 w 236360"/>
              <a:gd name="connsiteY6" fmla="*/ 2159000 h 2332567"/>
              <a:gd name="connsiteX7" fmla="*/ 231422 w 236360"/>
              <a:gd name="connsiteY7" fmla="*/ 2332567 h 233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360" h="2332567">
                <a:moveTo>
                  <a:pt x="11289" y="0"/>
                </a:moveTo>
                <a:cubicBezTo>
                  <a:pt x="5644" y="189794"/>
                  <a:pt x="0" y="379589"/>
                  <a:pt x="2822" y="533400"/>
                </a:cubicBezTo>
                <a:cubicBezTo>
                  <a:pt x="5644" y="687211"/>
                  <a:pt x="9172" y="807156"/>
                  <a:pt x="28222" y="922867"/>
                </a:cubicBezTo>
                <a:cubicBezTo>
                  <a:pt x="47272" y="1038578"/>
                  <a:pt x="87489" y="1131712"/>
                  <a:pt x="117122" y="1227667"/>
                </a:cubicBezTo>
                <a:cubicBezTo>
                  <a:pt x="146755" y="1323623"/>
                  <a:pt x="187678" y="1391356"/>
                  <a:pt x="206022" y="1498600"/>
                </a:cubicBezTo>
                <a:cubicBezTo>
                  <a:pt x="224366" y="1605844"/>
                  <a:pt x="222250" y="1761067"/>
                  <a:pt x="227189" y="1871134"/>
                </a:cubicBezTo>
                <a:cubicBezTo>
                  <a:pt x="232128" y="1981201"/>
                  <a:pt x="234950" y="2082095"/>
                  <a:pt x="235655" y="2159000"/>
                </a:cubicBezTo>
                <a:cubicBezTo>
                  <a:pt x="236360" y="2235905"/>
                  <a:pt x="231422" y="2332567"/>
                  <a:pt x="231422" y="2332567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201583" y="1976967"/>
            <a:ext cx="52917" cy="1223433"/>
          </a:xfrm>
          <a:custGeom>
            <a:avLst/>
            <a:gdLst>
              <a:gd name="connsiteX0" fmla="*/ 10584 w 52917"/>
              <a:gd name="connsiteY0" fmla="*/ 0 h 1223433"/>
              <a:gd name="connsiteX1" fmla="*/ 2117 w 52917"/>
              <a:gd name="connsiteY1" fmla="*/ 465666 h 1223433"/>
              <a:gd name="connsiteX2" fmla="*/ 23284 w 52917"/>
              <a:gd name="connsiteY2" fmla="*/ 893233 h 1223433"/>
              <a:gd name="connsiteX3" fmla="*/ 52917 w 52917"/>
              <a:gd name="connsiteY3" fmla="*/ 1223433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17" h="1223433">
                <a:moveTo>
                  <a:pt x="10584" y="0"/>
                </a:moveTo>
                <a:cubicBezTo>
                  <a:pt x="5292" y="158397"/>
                  <a:pt x="0" y="316794"/>
                  <a:pt x="2117" y="465666"/>
                </a:cubicBezTo>
                <a:cubicBezTo>
                  <a:pt x="4234" y="614538"/>
                  <a:pt x="14817" y="766939"/>
                  <a:pt x="23284" y="893233"/>
                </a:cubicBezTo>
                <a:cubicBezTo>
                  <a:pt x="31751" y="1019527"/>
                  <a:pt x="52917" y="1223433"/>
                  <a:pt x="52917" y="1223433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409722" y="1976967"/>
            <a:ext cx="9878" cy="1037166"/>
          </a:xfrm>
          <a:custGeom>
            <a:avLst/>
            <a:gdLst>
              <a:gd name="connsiteX0" fmla="*/ 1411 w 9878"/>
              <a:gd name="connsiteY0" fmla="*/ 0 h 1037166"/>
              <a:gd name="connsiteX1" fmla="*/ 1411 w 9878"/>
              <a:gd name="connsiteY1" fmla="*/ 351366 h 1037166"/>
              <a:gd name="connsiteX2" fmla="*/ 1411 w 9878"/>
              <a:gd name="connsiteY2" fmla="*/ 706966 h 1037166"/>
              <a:gd name="connsiteX3" fmla="*/ 9878 w 9878"/>
              <a:gd name="connsiteY3" fmla="*/ 1037166 h 103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8" h="1037166">
                <a:moveTo>
                  <a:pt x="1411" y="0"/>
                </a:moveTo>
                <a:lnTo>
                  <a:pt x="1411" y="351366"/>
                </a:lnTo>
                <a:cubicBezTo>
                  <a:pt x="1411" y="469194"/>
                  <a:pt x="0" y="592666"/>
                  <a:pt x="1411" y="706966"/>
                </a:cubicBezTo>
                <a:cubicBezTo>
                  <a:pt x="2822" y="821266"/>
                  <a:pt x="9878" y="1037166"/>
                  <a:pt x="9878" y="1037166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432300" y="1985433"/>
            <a:ext cx="179917" cy="2332567"/>
          </a:xfrm>
          <a:custGeom>
            <a:avLst/>
            <a:gdLst>
              <a:gd name="connsiteX0" fmla="*/ 177800 w 179917"/>
              <a:gd name="connsiteY0" fmla="*/ 0 h 2332567"/>
              <a:gd name="connsiteX1" fmla="*/ 177800 w 179917"/>
              <a:gd name="connsiteY1" fmla="*/ 541867 h 2332567"/>
              <a:gd name="connsiteX2" fmla="*/ 165100 w 179917"/>
              <a:gd name="connsiteY2" fmla="*/ 935567 h 2332567"/>
              <a:gd name="connsiteX3" fmla="*/ 110067 w 179917"/>
              <a:gd name="connsiteY3" fmla="*/ 1240367 h 2332567"/>
              <a:gd name="connsiteX4" fmla="*/ 33867 w 179917"/>
              <a:gd name="connsiteY4" fmla="*/ 1562100 h 2332567"/>
              <a:gd name="connsiteX5" fmla="*/ 8467 w 179917"/>
              <a:gd name="connsiteY5" fmla="*/ 1824567 h 2332567"/>
              <a:gd name="connsiteX6" fmla="*/ 4233 w 179917"/>
              <a:gd name="connsiteY6" fmla="*/ 2078567 h 2332567"/>
              <a:gd name="connsiteX7" fmla="*/ 0 w 179917"/>
              <a:gd name="connsiteY7" fmla="*/ 2332567 h 233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917" h="2332567">
                <a:moveTo>
                  <a:pt x="177800" y="0"/>
                </a:moveTo>
                <a:cubicBezTo>
                  <a:pt x="178858" y="192969"/>
                  <a:pt x="179917" y="385939"/>
                  <a:pt x="177800" y="541867"/>
                </a:cubicBezTo>
                <a:cubicBezTo>
                  <a:pt x="175683" y="697795"/>
                  <a:pt x="176389" y="819150"/>
                  <a:pt x="165100" y="935567"/>
                </a:cubicBezTo>
                <a:cubicBezTo>
                  <a:pt x="153811" y="1051984"/>
                  <a:pt x="131939" y="1135945"/>
                  <a:pt x="110067" y="1240367"/>
                </a:cubicBezTo>
                <a:cubicBezTo>
                  <a:pt x="88195" y="1344789"/>
                  <a:pt x="50800" y="1464733"/>
                  <a:pt x="33867" y="1562100"/>
                </a:cubicBezTo>
                <a:cubicBezTo>
                  <a:pt x="16934" y="1659467"/>
                  <a:pt x="13406" y="1738489"/>
                  <a:pt x="8467" y="1824567"/>
                </a:cubicBezTo>
                <a:cubicBezTo>
                  <a:pt x="3528" y="1910645"/>
                  <a:pt x="4233" y="2078567"/>
                  <a:pt x="4233" y="2078567"/>
                </a:cubicBezTo>
                <a:lnTo>
                  <a:pt x="0" y="2332567"/>
                </a:ln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634795" y="1993900"/>
            <a:ext cx="170038" cy="2328333"/>
          </a:xfrm>
          <a:custGeom>
            <a:avLst/>
            <a:gdLst>
              <a:gd name="connsiteX0" fmla="*/ 170038 w 170038"/>
              <a:gd name="connsiteY0" fmla="*/ 0 h 2328333"/>
              <a:gd name="connsiteX1" fmla="*/ 165805 w 170038"/>
              <a:gd name="connsiteY1" fmla="*/ 601133 h 2328333"/>
              <a:gd name="connsiteX2" fmla="*/ 148872 w 170038"/>
              <a:gd name="connsiteY2" fmla="*/ 973667 h 2328333"/>
              <a:gd name="connsiteX3" fmla="*/ 72672 w 170038"/>
              <a:gd name="connsiteY3" fmla="*/ 1244600 h 2328333"/>
              <a:gd name="connsiteX4" fmla="*/ 26105 w 170038"/>
              <a:gd name="connsiteY4" fmla="*/ 1494367 h 2328333"/>
              <a:gd name="connsiteX5" fmla="*/ 4938 w 170038"/>
              <a:gd name="connsiteY5" fmla="*/ 1799167 h 2328333"/>
              <a:gd name="connsiteX6" fmla="*/ 705 w 170038"/>
              <a:gd name="connsiteY6" fmla="*/ 2112433 h 2328333"/>
              <a:gd name="connsiteX7" fmla="*/ 705 w 170038"/>
              <a:gd name="connsiteY7" fmla="*/ 2328333 h 232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038" h="2328333">
                <a:moveTo>
                  <a:pt x="170038" y="0"/>
                </a:moveTo>
                <a:cubicBezTo>
                  <a:pt x="169685" y="219427"/>
                  <a:pt x="169333" y="438855"/>
                  <a:pt x="165805" y="601133"/>
                </a:cubicBezTo>
                <a:cubicBezTo>
                  <a:pt x="162277" y="763411"/>
                  <a:pt x="164394" y="866422"/>
                  <a:pt x="148872" y="973667"/>
                </a:cubicBezTo>
                <a:cubicBezTo>
                  <a:pt x="133350" y="1080912"/>
                  <a:pt x="93133" y="1157817"/>
                  <a:pt x="72672" y="1244600"/>
                </a:cubicBezTo>
                <a:cubicBezTo>
                  <a:pt x="52211" y="1331383"/>
                  <a:pt x="37394" y="1401939"/>
                  <a:pt x="26105" y="1494367"/>
                </a:cubicBezTo>
                <a:cubicBezTo>
                  <a:pt x="14816" y="1586795"/>
                  <a:pt x="9171" y="1696156"/>
                  <a:pt x="4938" y="1799167"/>
                </a:cubicBezTo>
                <a:cubicBezTo>
                  <a:pt x="705" y="1902178"/>
                  <a:pt x="1410" y="2024239"/>
                  <a:pt x="705" y="2112433"/>
                </a:cubicBezTo>
                <a:cubicBezTo>
                  <a:pt x="0" y="2200627"/>
                  <a:pt x="705" y="2328333"/>
                  <a:pt x="705" y="2328333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818239" y="1981200"/>
            <a:ext cx="195439" cy="2341033"/>
          </a:xfrm>
          <a:custGeom>
            <a:avLst/>
            <a:gdLst>
              <a:gd name="connsiteX0" fmla="*/ 194028 w 195439"/>
              <a:gd name="connsiteY0" fmla="*/ 0 h 2341033"/>
              <a:gd name="connsiteX1" fmla="*/ 189794 w 195439"/>
              <a:gd name="connsiteY1" fmla="*/ 385233 h 2341033"/>
              <a:gd name="connsiteX2" fmla="*/ 160161 w 195439"/>
              <a:gd name="connsiteY2" fmla="*/ 800100 h 2341033"/>
              <a:gd name="connsiteX3" fmla="*/ 126294 w 195439"/>
              <a:gd name="connsiteY3" fmla="*/ 1113367 h 2341033"/>
              <a:gd name="connsiteX4" fmla="*/ 54328 w 195439"/>
              <a:gd name="connsiteY4" fmla="*/ 1401233 h 2341033"/>
              <a:gd name="connsiteX5" fmla="*/ 24694 w 195439"/>
              <a:gd name="connsiteY5" fmla="*/ 1752600 h 2341033"/>
              <a:gd name="connsiteX6" fmla="*/ 3528 w 195439"/>
              <a:gd name="connsiteY6" fmla="*/ 2095500 h 2341033"/>
              <a:gd name="connsiteX7" fmla="*/ 3528 w 195439"/>
              <a:gd name="connsiteY7" fmla="*/ 2341033 h 234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439" h="2341033">
                <a:moveTo>
                  <a:pt x="194028" y="0"/>
                </a:moveTo>
                <a:cubicBezTo>
                  <a:pt x="194733" y="125941"/>
                  <a:pt x="195439" y="251883"/>
                  <a:pt x="189794" y="385233"/>
                </a:cubicBezTo>
                <a:cubicBezTo>
                  <a:pt x="184150" y="518583"/>
                  <a:pt x="170744" y="678745"/>
                  <a:pt x="160161" y="800100"/>
                </a:cubicBezTo>
                <a:cubicBezTo>
                  <a:pt x="149578" y="921455"/>
                  <a:pt x="143933" y="1013178"/>
                  <a:pt x="126294" y="1113367"/>
                </a:cubicBezTo>
                <a:cubicBezTo>
                  <a:pt x="108655" y="1213556"/>
                  <a:pt x="71261" y="1294694"/>
                  <a:pt x="54328" y="1401233"/>
                </a:cubicBezTo>
                <a:cubicBezTo>
                  <a:pt x="37395" y="1507772"/>
                  <a:pt x="33161" y="1636889"/>
                  <a:pt x="24694" y="1752600"/>
                </a:cubicBezTo>
                <a:cubicBezTo>
                  <a:pt x="16227" y="1868311"/>
                  <a:pt x="7056" y="1997428"/>
                  <a:pt x="3528" y="2095500"/>
                </a:cubicBezTo>
                <a:cubicBezTo>
                  <a:pt x="0" y="2193572"/>
                  <a:pt x="3528" y="2341033"/>
                  <a:pt x="3528" y="2341033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5050367" y="1993900"/>
            <a:ext cx="135466" cy="2353733"/>
          </a:xfrm>
          <a:custGeom>
            <a:avLst/>
            <a:gdLst>
              <a:gd name="connsiteX0" fmla="*/ 135466 w 135466"/>
              <a:gd name="connsiteY0" fmla="*/ 0 h 2353733"/>
              <a:gd name="connsiteX1" fmla="*/ 131233 w 135466"/>
              <a:gd name="connsiteY1" fmla="*/ 436033 h 2353733"/>
              <a:gd name="connsiteX2" fmla="*/ 114300 w 135466"/>
              <a:gd name="connsiteY2" fmla="*/ 859367 h 2353733"/>
              <a:gd name="connsiteX3" fmla="*/ 80433 w 135466"/>
              <a:gd name="connsiteY3" fmla="*/ 1159933 h 2353733"/>
              <a:gd name="connsiteX4" fmla="*/ 50800 w 135466"/>
              <a:gd name="connsiteY4" fmla="*/ 1380067 h 2353733"/>
              <a:gd name="connsiteX5" fmla="*/ 16933 w 135466"/>
              <a:gd name="connsiteY5" fmla="*/ 1718733 h 2353733"/>
              <a:gd name="connsiteX6" fmla="*/ 12700 w 135466"/>
              <a:gd name="connsiteY6" fmla="*/ 2032000 h 2353733"/>
              <a:gd name="connsiteX7" fmla="*/ 0 w 135466"/>
              <a:gd name="connsiteY7" fmla="*/ 2353733 h 235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466" h="2353733">
                <a:moveTo>
                  <a:pt x="135466" y="0"/>
                </a:moveTo>
                <a:cubicBezTo>
                  <a:pt x="135113" y="146402"/>
                  <a:pt x="134761" y="292805"/>
                  <a:pt x="131233" y="436033"/>
                </a:cubicBezTo>
                <a:cubicBezTo>
                  <a:pt x="127705" y="579261"/>
                  <a:pt x="122767" y="738717"/>
                  <a:pt x="114300" y="859367"/>
                </a:cubicBezTo>
                <a:cubicBezTo>
                  <a:pt x="105833" y="980017"/>
                  <a:pt x="91016" y="1073150"/>
                  <a:pt x="80433" y="1159933"/>
                </a:cubicBezTo>
                <a:cubicBezTo>
                  <a:pt x="69850" y="1246716"/>
                  <a:pt x="61383" y="1286934"/>
                  <a:pt x="50800" y="1380067"/>
                </a:cubicBezTo>
                <a:cubicBezTo>
                  <a:pt x="40217" y="1473200"/>
                  <a:pt x="23283" y="1610078"/>
                  <a:pt x="16933" y="1718733"/>
                </a:cubicBezTo>
                <a:cubicBezTo>
                  <a:pt x="10583" y="1827388"/>
                  <a:pt x="15522" y="1926167"/>
                  <a:pt x="12700" y="2032000"/>
                </a:cubicBezTo>
                <a:cubicBezTo>
                  <a:pt x="9878" y="2137833"/>
                  <a:pt x="0" y="2353733"/>
                  <a:pt x="0" y="2353733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253567" y="1993900"/>
            <a:ext cx="129117" cy="2353733"/>
          </a:xfrm>
          <a:custGeom>
            <a:avLst/>
            <a:gdLst>
              <a:gd name="connsiteX0" fmla="*/ 122766 w 129117"/>
              <a:gd name="connsiteY0" fmla="*/ 0 h 2353733"/>
              <a:gd name="connsiteX1" fmla="*/ 127000 w 129117"/>
              <a:gd name="connsiteY1" fmla="*/ 431800 h 2353733"/>
              <a:gd name="connsiteX2" fmla="*/ 110066 w 129117"/>
              <a:gd name="connsiteY2" fmla="*/ 800100 h 2353733"/>
              <a:gd name="connsiteX3" fmla="*/ 59266 w 129117"/>
              <a:gd name="connsiteY3" fmla="*/ 1363133 h 2353733"/>
              <a:gd name="connsiteX4" fmla="*/ 29633 w 129117"/>
              <a:gd name="connsiteY4" fmla="*/ 1739900 h 2353733"/>
              <a:gd name="connsiteX5" fmla="*/ 12700 w 129117"/>
              <a:gd name="connsiteY5" fmla="*/ 2112433 h 2353733"/>
              <a:gd name="connsiteX6" fmla="*/ 0 w 129117"/>
              <a:gd name="connsiteY6" fmla="*/ 2353733 h 235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117" h="2353733">
                <a:moveTo>
                  <a:pt x="122766" y="0"/>
                </a:moveTo>
                <a:cubicBezTo>
                  <a:pt x="125941" y="149225"/>
                  <a:pt x="129117" y="298450"/>
                  <a:pt x="127000" y="431800"/>
                </a:cubicBezTo>
                <a:cubicBezTo>
                  <a:pt x="124883" y="565150"/>
                  <a:pt x="121355" y="644878"/>
                  <a:pt x="110066" y="800100"/>
                </a:cubicBezTo>
                <a:cubicBezTo>
                  <a:pt x="98777" y="955322"/>
                  <a:pt x="72671" y="1206500"/>
                  <a:pt x="59266" y="1363133"/>
                </a:cubicBezTo>
                <a:cubicBezTo>
                  <a:pt x="45861" y="1519766"/>
                  <a:pt x="37394" y="1615017"/>
                  <a:pt x="29633" y="1739900"/>
                </a:cubicBezTo>
                <a:cubicBezTo>
                  <a:pt x="21872" y="1864783"/>
                  <a:pt x="17639" y="2010128"/>
                  <a:pt x="12700" y="2112433"/>
                </a:cubicBezTo>
                <a:cubicBezTo>
                  <a:pt x="7761" y="2214738"/>
                  <a:pt x="0" y="2353733"/>
                  <a:pt x="0" y="2353733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996266" y="1951566"/>
            <a:ext cx="59267" cy="592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982632" y="1951566"/>
            <a:ext cx="59267" cy="592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346698" y="2184399"/>
            <a:ext cx="59267" cy="592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381497" y="2150532"/>
            <a:ext cx="59267" cy="592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424762" y="2192866"/>
            <a:ext cx="59267" cy="592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793061" y="2349500"/>
            <a:ext cx="59267" cy="592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775194" y="2328334"/>
            <a:ext cx="59267" cy="592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42728" y="2611968"/>
            <a:ext cx="59267" cy="592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178294" y="2527302"/>
            <a:ext cx="59267" cy="592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147727" y="2561170"/>
            <a:ext cx="59267" cy="592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576225" y="2730504"/>
            <a:ext cx="59267" cy="592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623723" y="2768604"/>
            <a:ext cx="59267" cy="592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017421" y="2929470"/>
            <a:ext cx="59267" cy="592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923352" y="2942170"/>
            <a:ext cx="59267" cy="592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22115" y="3187704"/>
            <a:ext cx="59267" cy="592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533878" y="3094571"/>
            <a:ext cx="59267" cy="592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920040" y="3352804"/>
            <a:ext cx="59267" cy="592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071502" y="3340104"/>
            <a:ext cx="59267" cy="592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626998" y="3517903"/>
            <a:ext cx="59267" cy="592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577128" y="3568702"/>
            <a:ext cx="59267" cy="592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199425" y="3708401"/>
            <a:ext cx="59267" cy="592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249288" y="3742267"/>
            <a:ext cx="59267" cy="592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800550" y="3920065"/>
            <a:ext cx="59267" cy="592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826879" y="3932763"/>
            <a:ext cx="59267" cy="592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420475" y="4165596"/>
            <a:ext cx="59267" cy="592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406837" y="4119029"/>
            <a:ext cx="59267" cy="592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0665" y="4326462"/>
            <a:ext cx="59267" cy="592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017359" y="4301061"/>
            <a:ext cx="59267" cy="592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310467" y="3382433"/>
            <a:ext cx="609600" cy="63500"/>
          </a:xfrm>
          <a:custGeom>
            <a:avLst/>
            <a:gdLst>
              <a:gd name="connsiteX0" fmla="*/ 0 w 609600"/>
              <a:gd name="connsiteY0" fmla="*/ 63500 h 63500"/>
              <a:gd name="connsiteX1" fmla="*/ 609600 w 609600"/>
              <a:gd name="connsiteY1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600" h="63500">
                <a:moveTo>
                  <a:pt x="0" y="63500"/>
                </a:moveTo>
                <a:lnTo>
                  <a:pt x="609600" y="0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982633" y="2972858"/>
            <a:ext cx="419100" cy="33189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3712029" y="3871688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θ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>
              <a:latin typeface="Times"/>
              <a:cs typeface="Time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6200000" flipH="1">
            <a:off x="4328886" y="3418114"/>
            <a:ext cx="957943" cy="928914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4384675" y="3467100"/>
            <a:ext cx="224282" cy="184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3666670" y="2730500"/>
            <a:ext cx="1353458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3378200" y="3410857"/>
            <a:ext cx="965200" cy="936172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 noChangeAspect="1"/>
          </p:cNvSpPr>
          <p:nvPr/>
        </p:nvSpPr>
        <p:spPr>
          <a:xfrm>
            <a:off x="3363686" y="4315279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246915" y="4340679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21630" y="2029279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07934" y="175260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9928" y="4290182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25141" y="4290182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321629" y="3388179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4376513" y="3410785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rot="5400000">
            <a:off x="4235525" y="3556642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4590144" y="3388179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321629" y="3667578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303485" y="313508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δ</a:t>
            </a:r>
            <a:r>
              <a:rPr lang="en-US" sz="1400" i="1">
                <a:latin typeface="Times"/>
                <a:cs typeface="Times"/>
              </a:rPr>
              <a:t>x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94869" y="338454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δ</a:t>
            </a:r>
            <a:r>
              <a:rPr lang="en-US" sz="1400" i="1">
                <a:latin typeface="Times"/>
                <a:cs typeface="Times"/>
              </a:rPr>
              <a:t>y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5625" y="3225800"/>
            <a:ext cx="407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O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65596" y="3650342"/>
            <a:ext cx="446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O</a:t>
            </a:r>
            <a:r>
              <a:rPr lang="en-US" sz="1400" i="1">
                <a:latin typeface="Times New Roman"/>
                <a:cs typeface="Times New Roman"/>
              </a:rPr>
              <a:t>''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24" name="Arc 23"/>
          <p:cNvSpPr/>
          <p:nvPr/>
        </p:nvSpPr>
        <p:spPr>
          <a:xfrm>
            <a:off x="3749218" y="2810326"/>
            <a:ext cx="1229182" cy="1229182"/>
          </a:xfrm>
          <a:prstGeom prst="arc">
            <a:avLst>
              <a:gd name="adj1" fmla="val 16200000"/>
              <a:gd name="adj2" fmla="val 2677421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>
            <a:off x="3749218" y="2810326"/>
            <a:ext cx="1229182" cy="1229182"/>
          </a:xfrm>
          <a:prstGeom prst="arc">
            <a:avLst>
              <a:gd name="adj1" fmla="val 2795385"/>
              <a:gd name="adj2" fmla="val 8243106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3749218" y="2810326"/>
            <a:ext cx="1229182" cy="1229182"/>
          </a:xfrm>
          <a:prstGeom prst="arc">
            <a:avLst>
              <a:gd name="adj1" fmla="val 8357066"/>
              <a:gd name="adj2" fmla="val 16000187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85343" y="3995057"/>
            <a:ext cx="163286" cy="1306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76800" y="3124200"/>
            <a:ext cx="163286" cy="1741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686630" y="3102422"/>
            <a:ext cx="163286" cy="2104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216400" y="3886200"/>
            <a:ext cx="339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ea typeface="Lucida Grande"/>
                <a:cs typeface="Times New Roman"/>
              </a:rPr>
              <a:t>ϕ</a:t>
            </a:r>
            <a:r>
              <a:rPr lang="en-US" sz="1400" baseline="-25000">
                <a:latin typeface="Times New Roman"/>
                <a:cs typeface="Times New Roman"/>
              </a:rPr>
              <a:t>1</a:t>
            </a:r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11481" y="3011712"/>
            <a:ext cx="339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ea typeface="Lucida Grande"/>
                <a:cs typeface="Times New Roman"/>
              </a:rPr>
              <a:t>ϕ</a:t>
            </a:r>
            <a:r>
              <a:rPr lang="en-US" sz="1400" baseline="-25000">
                <a:latin typeface="Times New Roman"/>
                <a:cs typeface="Times New Roman"/>
              </a:rPr>
              <a:t>2</a:t>
            </a:r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39458" y="3011712"/>
            <a:ext cx="339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ea typeface="Lucida Grande"/>
                <a:cs typeface="Times New Roman"/>
              </a:rPr>
              <a:t>ϕ</a:t>
            </a:r>
            <a:r>
              <a:rPr lang="en-US" sz="1400" baseline="-25000">
                <a:latin typeface="Times New Roman"/>
                <a:cs typeface="Times New Roman"/>
              </a:rPr>
              <a:t>3</a:t>
            </a:r>
            <a:endParaRPr lang="en-US" sz="1400">
              <a:latin typeface="Times New Roman"/>
              <a:cs typeface="Times New Roman"/>
            </a:endParaRPr>
          </a:p>
        </p:txBody>
      </p:sp>
      <p:cxnSp>
        <p:nvCxnSpPr>
          <p:cNvPr id="33" name="Straight Connector 32"/>
          <p:cNvCxnSpPr>
            <a:cxnSpLocks noChangeAspect="1"/>
          </p:cNvCxnSpPr>
          <p:nvPr/>
        </p:nvCxnSpPr>
        <p:spPr>
          <a:xfrm rot="16200000" flipH="1">
            <a:off x="4939862" y="4124316"/>
            <a:ext cx="148775" cy="144266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 noChangeAspect="1"/>
          </p:cNvCxnSpPr>
          <p:nvPr/>
        </p:nvCxnSpPr>
        <p:spPr>
          <a:xfrm rot="5400000" flipH="1" flipV="1">
            <a:off x="4176486" y="2242457"/>
            <a:ext cx="203200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 noChangeAspect="1"/>
          </p:cNvCxnSpPr>
          <p:nvPr/>
        </p:nvCxnSpPr>
        <p:spPr>
          <a:xfrm rot="10800000" flipV="1">
            <a:off x="3381287" y="4122061"/>
            <a:ext cx="138420" cy="134257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020461" y="2071910"/>
            <a:ext cx="304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t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25802" y="3878929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t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71562" y="4078498"/>
            <a:ext cx="304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t</a:t>
            </a:r>
            <a:r>
              <a:rPr lang="en-US" sz="1400" baseline="-25000">
                <a:latin typeface="Times"/>
                <a:cs typeface="Times"/>
              </a:rPr>
              <a:t>3</a:t>
            </a:r>
            <a:endParaRPr lang="en-US" sz="1400" b="1">
              <a:latin typeface="Times"/>
              <a:cs typeface="Times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1457" y="2699657"/>
            <a:ext cx="192314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159852" y="4176487"/>
            <a:ext cx="192314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621323" y="4176487"/>
            <a:ext cx="192314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>
            <a:off x="4946653" y="3996871"/>
            <a:ext cx="351064" cy="351064"/>
          </a:xfrm>
          <a:prstGeom prst="arc">
            <a:avLst>
              <a:gd name="adj1" fmla="val 13260129"/>
              <a:gd name="adj2" fmla="val 0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>
            <a:off x="4170137" y="2523671"/>
            <a:ext cx="351064" cy="351064"/>
          </a:xfrm>
          <a:prstGeom prst="arc">
            <a:avLst>
              <a:gd name="adj1" fmla="val 16265557"/>
              <a:gd name="adj2" fmla="val 0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>
            <a:off x="3431117" y="4004734"/>
            <a:ext cx="351064" cy="351064"/>
          </a:xfrm>
          <a:prstGeom prst="arc">
            <a:avLst>
              <a:gd name="adj1" fmla="val 18351393"/>
              <a:gd name="adj2" fmla="val 0"/>
            </a:avLst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379686" y="2325914"/>
            <a:ext cx="34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θ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45314" y="3780963"/>
            <a:ext cx="34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θ</a:t>
            </a:r>
            <a:r>
              <a:rPr lang="en-US" sz="1400" baseline="-25000">
                <a:latin typeface="Times"/>
                <a:cs typeface="Times"/>
              </a:rPr>
              <a:t>3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4357914" y="2260600"/>
            <a:ext cx="97972" cy="25400"/>
          </a:xfrm>
          <a:custGeom>
            <a:avLst/>
            <a:gdLst>
              <a:gd name="connsiteX0" fmla="*/ 0 w 97972"/>
              <a:gd name="connsiteY0" fmla="*/ 25400 h 25400"/>
              <a:gd name="connsiteX1" fmla="*/ 50800 w 97972"/>
              <a:gd name="connsiteY1" fmla="*/ 10886 h 25400"/>
              <a:gd name="connsiteX2" fmla="*/ 97972 w 97972"/>
              <a:gd name="connsiteY2" fmla="*/ 0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972" h="25400">
                <a:moveTo>
                  <a:pt x="0" y="25400"/>
                </a:moveTo>
                <a:cubicBezTo>
                  <a:pt x="17235" y="20259"/>
                  <a:pt x="34471" y="15119"/>
                  <a:pt x="50800" y="10886"/>
                </a:cubicBezTo>
                <a:cubicBezTo>
                  <a:pt x="67129" y="6653"/>
                  <a:pt x="97972" y="0"/>
                  <a:pt x="97972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376054" y="2046509"/>
            <a:ext cx="334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γ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54" name="Freeform 53"/>
          <p:cNvSpPr/>
          <p:nvPr/>
        </p:nvSpPr>
        <p:spPr>
          <a:xfrm rot="18227967" flipH="1">
            <a:off x="5098141" y="4303494"/>
            <a:ext cx="97972" cy="25400"/>
          </a:xfrm>
          <a:custGeom>
            <a:avLst/>
            <a:gdLst>
              <a:gd name="connsiteX0" fmla="*/ 0 w 97972"/>
              <a:gd name="connsiteY0" fmla="*/ 25400 h 25400"/>
              <a:gd name="connsiteX1" fmla="*/ 50800 w 97972"/>
              <a:gd name="connsiteY1" fmla="*/ 10886 h 25400"/>
              <a:gd name="connsiteX2" fmla="*/ 97972 w 97972"/>
              <a:gd name="connsiteY2" fmla="*/ 0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972" h="25400">
                <a:moveTo>
                  <a:pt x="0" y="25400"/>
                </a:moveTo>
                <a:cubicBezTo>
                  <a:pt x="17235" y="20259"/>
                  <a:pt x="34471" y="15119"/>
                  <a:pt x="50800" y="10886"/>
                </a:cubicBezTo>
                <a:cubicBezTo>
                  <a:pt x="67129" y="6653"/>
                  <a:pt x="97972" y="0"/>
                  <a:pt x="97972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905828" y="4230903"/>
            <a:ext cx="334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γ</a:t>
            </a:r>
            <a:r>
              <a:rPr lang="en-US" sz="1400" baseline="-25000">
                <a:latin typeface="Times"/>
                <a:cs typeface="Times"/>
              </a:rPr>
              <a:t>3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56" name="Freeform 55"/>
          <p:cNvSpPr/>
          <p:nvPr/>
        </p:nvSpPr>
        <p:spPr>
          <a:xfrm rot="3372033">
            <a:off x="3458024" y="4303494"/>
            <a:ext cx="97972" cy="25400"/>
          </a:xfrm>
          <a:custGeom>
            <a:avLst/>
            <a:gdLst>
              <a:gd name="connsiteX0" fmla="*/ 0 w 97972"/>
              <a:gd name="connsiteY0" fmla="*/ 25400 h 25400"/>
              <a:gd name="connsiteX1" fmla="*/ 50800 w 97972"/>
              <a:gd name="connsiteY1" fmla="*/ 10886 h 25400"/>
              <a:gd name="connsiteX2" fmla="*/ 97972 w 97972"/>
              <a:gd name="connsiteY2" fmla="*/ 0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972" h="25400">
                <a:moveTo>
                  <a:pt x="0" y="25400"/>
                </a:moveTo>
                <a:cubicBezTo>
                  <a:pt x="17235" y="20259"/>
                  <a:pt x="34471" y="15119"/>
                  <a:pt x="50800" y="10886"/>
                </a:cubicBezTo>
                <a:cubicBezTo>
                  <a:pt x="67129" y="6653"/>
                  <a:pt x="97972" y="0"/>
                  <a:pt x="97972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454390" y="4230903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γ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410857" y="2137229"/>
            <a:ext cx="613229" cy="613229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153233" y="2104572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sp>
        <p:nvSpPr>
          <p:cNvPr id="60" name="Freeform 59"/>
          <p:cNvSpPr/>
          <p:nvPr/>
        </p:nvSpPr>
        <p:spPr>
          <a:xfrm rot="18227967" flipH="1">
            <a:off x="3349168" y="2623465"/>
            <a:ext cx="97972" cy="25400"/>
          </a:xfrm>
          <a:custGeom>
            <a:avLst/>
            <a:gdLst>
              <a:gd name="connsiteX0" fmla="*/ 0 w 97972"/>
              <a:gd name="connsiteY0" fmla="*/ 25400 h 25400"/>
              <a:gd name="connsiteX1" fmla="*/ 50800 w 97972"/>
              <a:gd name="connsiteY1" fmla="*/ 10886 h 25400"/>
              <a:gd name="connsiteX2" fmla="*/ 97972 w 97972"/>
              <a:gd name="connsiteY2" fmla="*/ 0 h 2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972" h="25400">
                <a:moveTo>
                  <a:pt x="0" y="25400"/>
                </a:moveTo>
                <a:cubicBezTo>
                  <a:pt x="17235" y="20259"/>
                  <a:pt x="34471" y="15119"/>
                  <a:pt x="50800" y="10886"/>
                </a:cubicBezTo>
                <a:cubicBezTo>
                  <a:pt x="67129" y="6653"/>
                  <a:pt x="97972" y="0"/>
                  <a:pt x="97972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156855" y="2550874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γ</a:t>
            </a:r>
            <a:r>
              <a:rPr lang="en-US" sz="1400" baseline="-25000">
                <a:latin typeface="Times"/>
                <a:cs typeface="Times"/>
              </a:rPr>
              <a:t>4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39</a:t>
            </a:fld>
            <a:endParaRPr lang="en-US"/>
          </a:p>
        </p:txBody>
      </p:sp>
      <p:pic>
        <p:nvPicPr>
          <p:cNvPr id="4" name="Picture 3" descr="Fig19.39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57300"/>
            <a:ext cx="6242304" cy="405688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4117" y="4051299"/>
            <a:ext cx="260183" cy="2624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4855637" y="3944411"/>
            <a:ext cx="3119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" charset="0"/>
                <a:ea typeface="Times" charset="0"/>
                <a:cs typeface="Times" charset="0"/>
              </a:rPr>
              <a:t>l</a:t>
            </a:r>
            <a:r>
              <a:rPr lang="en-US" sz="1400" i="1" baseline="-25000">
                <a:latin typeface="Times" charset="0"/>
                <a:ea typeface="Times" charset="0"/>
                <a:cs typeface="Times" charset="0"/>
              </a:rPr>
              <a:t>j</a:t>
            </a:r>
            <a:endParaRPr lang="en-US" sz="1400" i="1">
              <a:latin typeface="Times" charset="0"/>
              <a:ea typeface="Times" charset="0"/>
              <a:cs typeface="Times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486150" y="2387600"/>
            <a:ext cx="850901" cy="1714500"/>
            <a:chOff x="3486150" y="2387600"/>
            <a:chExt cx="850901" cy="1714500"/>
          </a:xfrm>
        </p:grpSpPr>
        <p:cxnSp>
          <p:nvCxnSpPr>
            <p:cNvPr id="7" name="Straight Connector 6"/>
            <p:cNvCxnSpPr/>
            <p:nvPr/>
          </p:nvCxnSpPr>
          <p:spPr>
            <a:xfrm rot="16200000" flipH="1">
              <a:off x="2994406" y="3546094"/>
              <a:ext cx="1111250" cy="762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3235706" y="3345010"/>
              <a:ext cx="1111250" cy="762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3477006" y="3143927"/>
              <a:ext cx="1111250" cy="762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3718306" y="2942844"/>
              <a:ext cx="1111250" cy="762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 flipV="1">
              <a:off x="3486150" y="2437638"/>
              <a:ext cx="850900" cy="724662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3486150" y="2727621"/>
              <a:ext cx="850900" cy="724662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 flipV="1">
              <a:off x="3486150" y="3017604"/>
              <a:ext cx="850900" cy="724662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 flipV="1">
              <a:off x="3486151" y="3307588"/>
              <a:ext cx="850900" cy="724662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 rot="16200000" flipH="1">
            <a:off x="4289806" y="3546094"/>
            <a:ext cx="1111250" cy="762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4531106" y="3345010"/>
            <a:ext cx="1111250" cy="762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4772406" y="3143927"/>
            <a:ext cx="1111250" cy="762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5013706" y="2942844"/>
            <a:ext cx="1111250" cy="762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4781550" y="2437638"/>
            <a:ext cx="850900" cy="724662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4781550" y="2727621"/>
            <a:ext cx="850900" cy="724662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4781550" y="3017604"/>
            <a:ext cx="850900" cy="724662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4781551" y="3307588"/>
            <a:ext cx="850900" cy="724662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 rot="10800000">
            <a:off x="4617856" y="3884119"/>
            <a:ext cx="327145" cy="0"/>
          </a:xfrm>
          <a:prstGeom prst="straightConnector1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 noChangeAspect="1"/>
          </p:cNvCxnSpPr>
          <p:nvPr/>
        </p:nvCxnSpPr>
        <p:spPr>
          <a:xfrm>
            <a:off x="3562350" y="4246090"/>
            <a:ext cx="1286935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>
            <a:off x="3513659" y="4246884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>
            <a:off x="4791076" y="4246885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122211" y="4176715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058107" y="405765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95650" y="408305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10150" y="235585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19600" y="3536950"/>
            <a:ext cx="371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F</a:t>
            </a:r>
            <a:r>
              <a:rPr lang="en-US" sz="1400" i="1" baseline="-25000">
                <a:latin typeface="Times"/>
                <a:cs typeface="Times"/>
              </a:rPr>
              <a:t>j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36" name="Straight Arrow Connector 35"/>
          <p:cNvCxnSpPr>
            <a:cxnSpLocks/>
          </p:cNvCxnSpPr>
          <p:nvPr/>
        </p:nvCxnSpPr>
        <p:spPr>
          <a:xfrm flipV="1">
            <a:off x="4845050" y="3874616"/>
            <a:ext cx="242360" cy="208434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Aspect="1"/>
          </p:cNvCxnSpPr>
          <p:nvPr/>
        </p:nvCxnSpPr>
        <p:spPr>
          <a:xfrm>
            <a:off x="3414184" y="4186238"/>
            <a:ext cx="1659466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41900" y="4064000"/>
            <a:ext cx="371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  <a:r>
              <a:rPr lang="en-US" sz="1400" i="1" baseline="-25000">
                <a:latin typeface="Times"/>
                <a:cs typeface="Times"/>
              </a:rPr>
              <a:t>j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8" name="Straight Connector 7"/>
          <p:cNvCxnSpPr>
            <a:cxnSpLocks noChangeAspect="1"/>
          </p:cNvCxnSpPr>
          <p:nvPr/>
        </p:nvCxnSpPr>
        <p:spPr>
          <a:xfrm rot="5400000" flipH="1" flipV="1">
            <a:off x="2640012" y="3402542"/>
            <a:ext cx="1572684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03600" y="2413000"/>
            <a:ext cx="371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F</a:t>
            </a:r>
            <a:r>
              <a:rPr lang="en-US" sz="1400" i="1" baseline="-25000">
                <a:latin typeface="Times"/>
                <a:cs typeface="Times"/>
              </a:rPr>
              <a:t>j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463925" y="2794000"/>
            <a:ext cx="1384300" cy="1355725"/>
          </a:xfrm>
          <a:custGeom>
            <a:avLst/>
            <a:gdLst>
              <a:gd name="connsiteX0" fmla="*/ 0 w 1384300"/>
              <a:gd name="connsiteY0" fmla="*/ 0 h 1355725"/>
              <a:gd name="connsiteX1" fmla="*/ 76200 w 1384300"/>
              <a:gd name="connsiteY1" fmla="*/ 212725 h 1355725"/>
              <a:gd name="connsiteX2" fmla="*/ 168275 w 1384300"/>
              <a:gd name="connsiteY2" fmla="*/ 425450 h 1355725"/>
              <a:gd name="connsiteX3" fmla="*/ 285750 w 1384300"/>
              <a:gd name="connsiteY3" fmla="*/ 647700 h 1355725"/>
              <a:gd name="connsiteX4" fmla="*/ 419100 w 1384300"/>
              <a:gd name="connsiteY4" fmla="*/ 822325 h 1355725"/>
              <a:gd name="connsiteX5" fmla="*/ 577850 w 1384300"/>
              <a:gd name="connsiteY5" fmla="*/ 981075 h 1355725"/>
              <a:gd name="connsiteX6" fmla="*/ 746125 w 1384300"/>
              <a:gd name="connsiteY6" fmla="*/ 1108075 h 1355725"/>
              <a:gd name="connsiteX7" fmla="*/ 939800 w 1384300"/>
              <a:gd name="connsiteY7" fmla="*/ 1209675 h 1355725"/>
              <a:gd name="connsiteX8" fmla="*/ 1117600 w 1384300"/>
              <a:gd name="connsiteY8" fmla="*/ 1279525 h 1355725"/>
              <a:gd name="connsiteX9" fmla="*/ 1244600 w 1384300"/>
              <a:gd name="connsiteY9" fmla="*/ 1317625 h 1355725"/>
              <a:gd name="connsiteX10" fmla="*/ 1384300 w 1384300"/>
              <a:gd name="connsiteY10" fmla="*/ 1355725 h 135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4300" h="1355725">
                <a:moveTo>
                  <a:pt x="0" y="0"/>
                </a:moveTo>
                <a:cubicBezTo>
                  <a:pt x="24077" y="70908"/>
                  <a:pt x="48154" y="141817"/>
                  <a:pt x="76200" y="212725"/>
                </a:cubicBezTo>
                <a:cubicBezTo>
                  <a:pt x="104246" y="283633"/>
                  <a:pt x="133350" y="352954"/>
                  <a:pt x="168275" y="425450"/>
                </a:cubicBezTo>
                <a:cubicBezTo>
                  <a:pt x="203200" y="497946"/>
                  <a:pt x="243946" y="581554"/>
                  <a:pt x="285750" y="647700"/>
                </a:cubicBezTo>
                <a:cubicBezTo>
                  <a:pt x="327554" y="713846"/>
                  <a:pt x="370417" y="766763"/>
                  <a:pt x="419100" y="822325"/>
                </a:cubicBezTo>
                <a:cubicBezTo>
                  <a:pt x="467783" y="877888"/>
                  <a:pt x="523346" y="933450"/>
                  <a:pt x="577850" y="981075"/>
                </a:cubicBezTo>
                <a:cubicBezTo>
                  <a:pt x="632354" y="1028700"/>
                  <a:pt x="685800" y="1069975"/>
                  <a:pt x="746125" y="1108075"/>
                </a:cubicBezTo>
                <a:cubicBezTo>
                  <a:pt x="806450" y="1146175"/>
                  <a:pt x="877888" y="1181100"/>
                  <a:pt x="939800" y="1209675"/>
                </a:cubicBezTo>
                <a:cubicBezTo>
                  <a:pt x="1001712" y="1238250"/>
                  <a:pt x="1066800" y="1261533"/>
                  <a:pt x="1117600" y="1279525"/>
                </a:cubicBezTo>
                <a:cubicBezTo>
                  <a:pt x="1168400" y="1297517"/>
                  <a:pt x="1200150" y="1304925"/>
                  <a:pt x="1244600" y="1317625"/>
                </a:cubicBezTo>
                <a:cubicBezTo>
                  <a:pt x="1289050" y="1330325"/>
                  <a:pt x="1384300" y="1355725"/>
                  <a:pt x="1384300" y="1355725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441700" y="2822575"/>
            <a:ext cx="1171575" cy="1292225"/>
          </a:xfrm>
          <a:custGeom>
            <a:avLst/>
            <a:gdLst>
              <a:gd name="connsiteX0" fmla="*/ 0 w 1171575"/>
              <a:gd name="connsiteY0" fmla="*/ 0 h 1292225"/>
              <a:gd name="connsiteX1" fmla="*/ 44450 w 1171575"/>
              <a:gd name="connsiteY1" fmla="*/ 165100 h 1292225"/>
              <a:gd name="connsiteX2" fmla="*/ 101600 w 1171575"/>
              <a:gd name="connsiteY2" fmla="*/ 320675 h 1292225"/>
              <a:gd name="connsiteX3" fmla="*/ 168275 w 1171575"/>
              <a:gd name="connsiteY3" fmla="*/ 463550 h 1292225"/>
              <a:gd name="connsiteX4" fmla="*/ 244475 w 1171575"/>
              <a:gd name="connsiteY4" fmla="*/ 612775 h 1292225"/>
              <a:gd name="connsiteX5" fmla="*/ 327025 w 1171575"/>
              <a:gd name="connsiteY5" fmla="*/ 733425 h 1292225"/>
              <a:gd name="connsiteX6" fmla="*/ 403225 w 1171575"/>
              <a:gd name="connsiteY6" fmla="*/ 838200 h 1292225"/>
              <a:gd name="connsiteX7" fmla="*/ 485775 w 1171575"/>
              <a:gd name="connsiteY7" fmla="*/ 930275 h 1292225"/>
              <a:gd name="connsiteX8" fmla="*/ 631825 w 1171575"/>
              <a:gd name="connsiteY8" fmla="*/ 1054100 h 1292225"/>
              <a:gd name="connsiteX9" fmla="*/ 758825 w 1171575"/>
              <a:gd name="connsiteY9" fmla="*/ 1139825 h 1292225"/>
              <a:gd name="connsiteX10" fmla="*/ 895350 w 1171575"/>
              <a:gd name="connsiteY10" fmla="*/ 1200150 h 1292225"/>
              <a:gd name="connsiteX11" fmla="*/ 1060450 w 1171575"/>
              <a:gd name="connsiteY11" fmla="*/ 1260475 h 1292225"/>
              <a:gd name="connsiteX12" fmla="*/ 1171575 w 1171575"/>
              <a:gd name="connsiteY12" fmla="*/ 1292225 h 129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1575" h="1292225">
                <a:moveTo>
                  <a:pt x="0" y="0"/>
                </a:moveTo>
                <a:cubicBezTo>
                  <a:pt x="13758" y="55827"/>
                  <a:pt x="27517" y="111654"/>
                  <a:pt x="44450" y="165100"/>
                </a:cubicBezTo>
                <a:cubicBezTo>
                  <a:pt x="61383" y="218546"/>
                  <a:pt x="80963" y="270933"/>
                  <a:pt x="101600" y="320675"/>
                </a:cubicBezTo>
                <a:cubicBezTo>
                  <a:pt x="122237" y="370417"/>
                  <a:pt x="144463" y="414867"/>
                  <a:pt x="168275" y="463550"/>
                </a:cubicBezTo>
                <a:cubicBezTo>
                  <a:pt x="192087" y="512233"/>
                  <a:pt x="218017" y="567796"/>
                  <a:pt x="244475" y="612775"/>
                </a:cubicBezTo>
                <a:cubicBezTo>
                  <a:pt x="270933" y="657754"/>
                  <a:pt x="300567" y="695854"/>
                  <a:pt x="327025" y="733425"/>
                </a:cubicBezTo>
                <a:cubicBezTo>
                  <a:pt x="353483" y="770996"/>
                  <a:pt x="376767" y="805392"/>
                  <a:pt x="403225" y="838200"/>
                </a:cubicBezTo>
                <a:cubicBezTo>
                  <a:pt x="429683" y="871008"/>
                  <a:pt x="447675" y="894292"/>
                  <a:pt x="485775" y="930275"/>
                </a:cubicBezTo>
                <a:cubicBezTo>
                  <a:pt x="523875" y="966258"/>
                  <a:pt x="586317" y="1019175"/>
                  <a:pt x="631825" y="1054100"/>
                </a:cubicBezTo>
                <a:cubicBezTo>
                  <a:pt x="677333" y="1089025"/>
                  <a:pt x="714904" y="1115483"/>
                  <a:pt x="758825" y="1139825"/>
                </a:cubicBezTo>
                <a:cubicBezTo>
                  <a:pt x="802746" y="1164167"/>
                  <a:pt x="845079" y="1180042"/>
                  <a:pt x="895350" y="1200150"/>
                </a:cubicBezTo>
                <a:cubicBezTo>
                  <a:pt x="945621" y="1220258"/>
                  <a:pt x="1014412" y="1245129"/>
                  <a:pt x="1060450" y="1260475"/>
                </a:cubicBezTo>
                <a:cubicBezTo>
                  <a:pt x="1106488" y="1275821"/>
                  <a:pt x="1171575" y="1292225"/>
                  <a:pt x="1171575" y="1292225"/>
                </a:cubicBezTo>
              </a:path>
            </a:pathLst>
          </a:cu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425825" y="4124325"/>
            <a:ext cx="1073150" cy="3175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4489450" y="4124325"/>
            <a:ext cx="146050" cy="44450"/>
          </a:xfrm>
          <a:custGeom>
            <a:avLst/>
            <a:gdLst>
              <a:gd name="connsiteX0" fmla="*/ 0 w 146050"/>
              <a:gd name="connsiteY0" fmla="*/ 0 h 44450"/>
              <a:gd name="connsiteX1" fmla="*/ 60325 w 146050"/>
              <a:gd name="connsiteY1" fmla="*/ 28575 h 44450"/>
              <a:gd name="connsiteX2" fmla="*/ 101600 w 146050"/>
              <a:gd name="connsiteY2" fmla="*/ 38100 h 44450"/>
              <a:gd name="connsiteX3" fmla="*/ 146050 w 146050"/>
              <a:gd name="connsiteY3" fmla="*/ 4445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50" h="44450">
                <a:moveTo>
                  <a:pt x="0" y="0"/>
                </a:moveTo>
                <a:cubicBezTo>
                  <a:pt x="21696" y="11112"/>
                  <a:pt x="43392" y="22225"/>
                  <a:pt x="60325" y="28575"/>
                </a:cubicBezTo>
                <a:cubicBezTo>
                  <a:pt x="77258" y="34925"/>
                  <a:pt x="87313" y="35454"/>
                  <a:pt x="101600" y="38100"/>
                </a:cubicBezTo>
                <a:cubicBezTo>
                  <a:pt x="115887" y="40746"/>
                  <a:pt x="146050" y="44450"/>
                  <a:pt x="146050" y="44450"/>
                </a:cubicBezTo>
              </a:path>
            </a:pathLst>
          </a:cu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45957" y="3114675"/>
            <a:ext cx="344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F</a:t>
            </a:r>
            <a:r>
              <a:rPr lang="en-US" sz="1200" i="1" baseline="-25000">
                <a:latin typeface="Times"/>
                <a:cs typeface="Times"/>
              </a:rPr>
              <a:t>j</a:t>
            </a:r>
            <a:endParaRPr lang="en-US" sz="1200" i="1">
              <a:latin typeface="Times"/>
              <a:cs typeface="Times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762659"/>
              </p:ext>
            </p:extLst>
          </p:nvPr>
        </p:nvGraphicFramePr>
        <p:xfrm>
          <a:off x="3540125" y="3490382"/>
          <a:ext cx="177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9" name="Equation" r:id="rId4" imgW="177800" imgH="241300" progId="Equation.3">
                  <p:embed/>
                </p:oleObj>
              </mc:Choice>
              <mc:Fallback>
                <p:oleObj name="Equation" r:id="rId4" imgW="177800" imgH="241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3490382"/>
                        <a:ext cx="1778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883452"/>
              </p:ext>
            </p:extLst>
          </p:nvPr>
        </p:nvGraphicFramePr>
        <p:xfrm>
          <a:off x="3540125" y="3862918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0" name="Equation" r:id="rId6" imgW="215900" imgH="241300" progId="Equation.3">
                  <p:embed/>
                </p:oleObj>
              </mc:Choice>
              <mc:Fallback>
                <p:oleObj name="Equation" r:id="rId6" imgW="2159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3862918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 rot="16200000">
            <a:off x="4596342" y="418603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95650" y="417195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08500" y="417195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1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4"/>
          <p:cNvSpPr/>
          <p:nvPr/>
        </p:nvSpPr>
        <p:spPr>
          <a:xfrm>
            <a:off x="2774950" y="2454275"/>
            <a:ext cx="914400" cy="1489075"/>
          </a:xfrm>
          <a:custGeom>
            <a:avLst/>
            <a:gdLst>
              <a:gd name="connsiteX0" fmla="*/ 914400 w 914400"/>
              <a:gd name="connsiteY0" fmla="*/ 0 h 1489075"/>
              <a:gd name="connsiteX1" fmla="*/ 714375 w 914400"/>
              <a:gd name="connsiteY1" fmla="*/ 155575 h 1489075"/>
              <a:gd name="connsiteX2" fmla="*/ 561975 w 914400"/>
              <a:gd name="connsiteY2" fmla="*/ 311150 h 1489075"/>
              <a:gd name="connsiteX3" fmla="*/ 406400 w 914400"/>
              <a:gd name="connsiteY3" fmla="*/ 527050 h 1489075"/>
              <a:gd name="connsiteX4" fmla="*/ 257175 w 914400"/>
              <a:gd name="connsiteY4" fmla="*/ 784225 h 1489075"/>
              <a:gd name="connsiteX5" fmla="*/ 133350 w 914400"/>
              <a:gd name="connsiteY5" fmla="*/ 1066800 h 1489075"/>
              <a:gd name="connsiteX6" fmla="*/ 53975 w 914400"/>
              <a:gd name="connsiteY6" fmla="*/ 1304925 h 1489075"/>
              <a:gd name="connsiteX7" fmla="*/ 0 w 914400"/>
              <a:gd name="connsiteY7" fmla="*/ 1489075 h 148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" h="1489075">
                <a:moveTo>
                  <a:pt x="914400" y="0"/>
                </a:moveTo>
                <a:cubicBezTo>
                  <a:pt x="843756" y="51858"/>
                  <a:pt x="773113" y="103717"/>
                  <a:pt x="714375" y="155575"/>
                </a:cubicBezTo>
                <a:cubicBezTo>
                  <a:pt x="655638" y="207433"/>
                  <a:pt x="613304" y="249238"/>
                  <a:pt x="561975" y="311150"/>
                </a:cubicBezTo>
                <a:cubicBezTo>
                  <a:pt x="510646" y="373062"/>
                  <a:pt x="457200" y="448204"/>
                  <a:pt x="406400" y="527050"/>
                </a:cubicBezTo>
                <a:cubicBezTo>
                  <a:pt x="355600" y="605896"/>
                  <a:pt x="302683" y="694267"/>
                  <a:pt x="257175" y="784225"/>
                </a:cubicBezTo>
                <a:cubicBezTo>
                  <a:pt x="211667" y="874183"/>
                  <a:pt x="167217" y="980017"/>
                  <a:pt x="133350" y="1066800"/>
                </a:cubicBezTo>
                <a:cubicBezTo>
                  <a:pt x="99483" y="1153583"/>
                  <a:pt x="76200" y="1234546"/>
                  <a:pt x="53975" y="1304925"/>
                </a:cubicBezTo>
                <a:cubicBezTo>
                  <a:pt x="31750" y="1375304"/>
                  <a:pt x="0" y="1489075"/>
                  <a:pt x="0" y="1489075"/>
                </a:cubicBezTo>
              </a:path>
            </a:pathLst>
          </a:cu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765425" y="3087688"/>
            <a:ext cx="1035050" cy="862774"/>
          </a:xfrm>
          <a:custGeom>
            <a:avLst/>
            <a:gdLst>
              <a:gd name="connsiteX0" fmla="*/ 1035050 w 1035050"/>
              <a:gd name="connsiteY0" fmla="*/ 319087 h 881062"/>
              <a:gd name="connsiteX1" fmla="*/ 923925 w 1035050"/>
              <a:gd name="connsiteY1" fmla="*/ 188912 h 881062"/>
              <a:gd name="connsiteX2" fmla="*/ 787400 w 1035050"/>
              <a:gd name="connsiteY2" fmla="*/ 84137 h 881062"/>
              <a:gd name="connsiteX3" fmla="*/ 631825 w 1035050"/>
              <a:gd name="connsiteY3" fmla="*/ 17462 h 881062"/>
              <a:gd name="connsiteX4" fmla="*/ 501650 w 1035050"/>
              <a:gd name="connsiteY4" fmla="*/ 1587 h 881062"/>
              <a:gd name="connsiteX5" fmla="*/ 406400 w 1035050"/>
              <a:gd name="connsiteY5" fmla="*/ 26987 h 881062"/>
              <a:gd name="connsiteX6" fmla="*/ 330200 w 1035050"/>
              <a:gd name="connsiteY6" fmla="*/ 74612 h 881062"/>
              <a:gd name="connsiteX7" fmla="*/ 238125 w 1035050"/>
              <a:gd name="connsiteY7" fmla="*/ 160337 h 881062"/>
              <a:gd name="connsiteX8" fmla="*/ 149225 w 1035050"/>
              <a:gd name="connsiteY8" fmla="*/ 303212 h 881062"/>
              <a:gd name="connsiteX9" fmla="*/ 76200 w 1035050"/>
              <a:gd name="connsiteY9" fmla="*/ 487362 h 881062"/>
              <a:gd name="connsiteX10" fmla="*/ 25400 w 1035050"/>
              <a:gd name="connsiteY10" fmla="*/ 693737 h 881062"/>
              <a:gd name="connsiteX11" fmla="*/ 0 w 1035050"/>
              <a:gd name="connsiteY11" fmla="*/ 881062 h 88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5050" h="881062">
                <a:moveTo>
                  <a:pt x="1035050" y="319087"/>
                </a:moveTo>
                <a:cubicBezTo>
                  <a:pt x="1000125" y="273578"/>
                  <a:pt x="965200" y="228070"/>
                  <a:pt x="923925" y="188912"/>
                </a:cubicBezTo>
                <a:cubicBezTo>
                  <a:pt x="882650" y="149754"/>
                  <a:pt x="836083" y="112712"/>
                  <a:pt x="787400" y="84137"/>
                </a:cubicBezTo>
                <a:cubicBezTo>
                  <a:pt x="738717" y="55562"/>
                  <a:pt x="679450" y="31220"/>
                  <a:pt x="631825" y="17462"/>
                </a:cubicBezTo>
                <a:cubicBezTo>
                  <a:pt x="584200" y="3704"/>
                  <a:pt x="539221" y="0"/>
                  <a:pt x="501650" y="1587"/>
                </a:cubicBezTo>
                <a:cubicBezTo>
                  <a:pt x="464079" y="3174"/>
                  <a:pt x="434975" y="14816"/>
                  <a:pt x="406400" y="26987"/>
                </a:cubicBezTo>
                <a:cubicBezTo>
                  <a:pt x="377825" y="39158"/>
                  <a:pt x="358246" y="52387"/>
                  <a:pt x="330200" y="74612"/>
                </a:cubicBezTo>
                <a:cubicBezTo>
                  <a:pt x="302154" y="96837"/>
                  <a:pt x="268287" y="122237"/>
                  <a:pt x="238125" y="160337"/>
                </a:cubicBezTo>
                <a:cubicBezTo>
                  <a:pt x="207963" y="198437"/>
                  <a:pt x="176213" y="248708"/>
                  <a:pt x="149225" y="303212"/>
                </a:cubicBezTo>
                <a:cubicBezTo>
                  <a:pt x="122238" y="357716"/>
                  <a:pt x="96837" y="422275"/>
                  <a:pt x="76200" y="487362"/>
                </a:cubicBezTo>
                <a:cubicBezTo>
                  <a:pt x="55563" y="552449"/>
                  <a:pt x="38100" y="628120"/>
                  <a:pt x="25400" y="693737"/>
                </a:cubicBezTo>
                <a:cubicBezTo>
                  <a:pt x="12700" y="759354"/>
                  <a:pt x="0" y="881062"/>
                  <a:pt x="0" y="881062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768600" y="2651125"/>
            <a:ext cx="1057275" cy="1301750"/>
          </a:xfrm>
          <a:custGeom>
            <a:avLst/>
            <a:gdLst>
              <a:gd name="connsiteX0" fmla="*/ 1057275 w 1057275"/>
              <a:gd name="connsiteY0" fmla="*/ 0 h 1301750"/>
              <a:gd name="connsiteX1" fmla="*/ 879475 w 1057275"/>
              <a:gd name="connsiteY1" fmla="*/ 69850 h 1301750"/>
              <a:gd name="connsiteX2" fmla="*/ 682625 w 1057275"/>
              <a:gd name="connsiteY2" fmla="*/ 168275 h 1301750"/>
              <a:gd name="connsiteX3" fmla="*/ 492125 w 1057275"/>
              <a:gd name="connsiteY3" fmla="*/ 295275 h 1301750"/>
              <a:gd name="connsiteX4" fmla="*/ 339725 w 1057275"/>
              <a:gd name="connsiteY4" fmla="*/ 444500 h 1301750"/>
              <a:gd name="connsiteX5" fmla="*/ 203200 w 1057275"/>
              <a:gd name="connsiteY5" fmla="*/ 644525 h 1301750"/>
              <a:gd name="connsiteX6" fmla="*/ 98425 w 1057275"/>
              <a:gd name="connsiteY6" fmla="*/ 869950 h 1301750"/>
              <a:gd name="connsiteX7" fmla="*/ 28575 w 1057275"/>
              <a:gd name="connsiteY7" fmla="*/ 1101725 h 1301750"/>
              <a:gd name="connsiteX8" fmla="*/ 0 w 1057275"/>
              <a:gd name="connsiteY8" fmla="*/ 1301750 h 130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7275" h="1301750">
                <a:moveTo>
                  <a:pt x="1057275" y="0"/>
                </a:moveTo>
                <a:cubicBezTo>
                  <a:pt x="999596" y="20902"/>
                  <a:pt x="941917" y="41804"/>
                  <a:pt x="879475" y="69850"/>
                </a:cubicBezTo>
                <a:cubicBezTo>
                  <a:pt x="817033" y="97896"/>
                  <a:pt x="747183" y="130704"/>
                  <a:pt x="682625" y="168275"/>
                </a:cubicBezTo>
                <a:cubicBezTo>
                  <a:pt x="618067" y="205846"/>
                  <a:pt x="549275" y="249238"/>
                  <a:pt x="492125" y="295275"/>
                </a:cubicBezTo>
                <a:cubicBezTo>
                  <a:pt x="434975" y="341312"/>
                  <a:pt x="387879" y="386292"/>
                  <a:pt x="339725" y="444500"/>
                </a:cubicBezTo>
                <a:cubicBezTo>
                  <a:pt x="291571" y="502708"/>
                  <a:pt x="243417" y="573617"/>
                  <a:pt x="203200" y="644525"/>
                </a:cubicBezTo>
                <a:cubicBezTo>
                  <a:pt x="162983" y="715433"/>
                  <a:pt x="127529" y="793750"/>
                  <a:pt x="98425" y="869950"/>
                </a:cubicBezTo>
                <a:cubicBezTo>
                  <a:pt x="69321" y="946150"/>
                  <a:pt x="44979" y="1029758"/>
                  <a:pt x="28575" y="1101725"/>
                </a:cubicBezTo>
                <a:cubicBezTo>
                  <a:pt x="12171" y="1173692"/>
                  <a:pt x="0" y="1301750"/>
                  <a:pt x="0" y="1301750"/>
                </a:cubicBezTo>
              </a:path>
            </a:pathLst>
          </a:cu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rot="5400000" flipH="1" flipV="1">
            <a:off x="1908712" y="3098272"/>
            <a:ext cx="1720587" cy="79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>
            <a:off x="2764366" y="3945466"/>
            <a:ext cx="1079501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2712508" y="2486343"/>
            <a:ext cx="97366" cy="1464736"/>
            <a:chOff x="2712508" y="2486343"/>
            <a:chExt cx="97366" cy="146473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12508" y="3951079"/>
              <a:ext cx="97366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712508" y="3788327"/>
              <a:ext cx="97366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712508" y="3625579"/>
              <a:ext cx="97366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712508" y="3462831"/>
              <a:ext cx="97366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712508" y="3300083"/>
              <a:ext cx="97366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712508" y="3137335"/>
              <a:ext cx="97366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712508" y="2974587"/>
              <a:ext cx="97366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712508" y="2811839"/>
              <a:ext cx="97366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712508" y="2649091"/>
              <a:ext cx="97366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12508" y="2486343"/>
              <a:ext cx="97366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 rot="5400000">
            <a:off x="2719213" y="3945786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931656" y="3945786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144099" y="3945786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356542" y="3945786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568985" y="3945786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781426" y="3945786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81275" y="391795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44800" y="391795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67050" y="391795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41675" y="391795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12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51225" y="391795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16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70300" y="391795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20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59025" y="3476625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100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712508" y="2324418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359025" y="314960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200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59025" y="2822575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300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359025" y="249555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400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359025" y="2168525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500</a:t>
            </a: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2781300" y="3759200"/>
            <a:ext cx="26922" cy="2692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90825" y="3714750"/>
            <a:ext cx="26922" cy="2692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2794000" y="3686175"/>
            <a:ext cx="26922" cy="2692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2825750" y="3670300"/>
            <a:ext cx="26922" cy="2692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2806700" y="3613150"/>
            <a:ext cx="26922" cy="2692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2835275" y="3597275"/>
            <a:ext cx="26922" cy="2692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2841625" y="3502025"/>
            <a:ext cx="26922" cy="2692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2901950" y="3448050"/>
            <a:ext cx="26922" cy="2692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2905125" y="3416300"/>
            <a:ext cx="26922" cy="2692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2952750" y="3289300"/>
            <a:ext cx="26922" cy="2692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3038475" y="3232150"/>
            <a:ext cx="26922" cy="2692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3060700" y="3187700"/>
            <a:ext cx="26922" cy="2692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3213100" y="2873375"/>
            <a:ext cx="26922" cy="2692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3381375" y="2768600"/>
            <a:ext cx="26922" cy="2692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3590925" y="2403475"/>
            <a:ext cx="26922" cy="2692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997200" y="1946275"/>
            <a:ext cx="57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exper.</a:t>
            </a:r>
          </a:p>
          <a:p>
            <a:r>
              <a:rPr lang="en-US" sz="1200">
                <a:latin typeface="Times"/>
                <a:cs typeface="Times"/>
              </a:rPr>
              <a:t>values</a:t>
            </a:r>
          </a:p>
        </p:txBody>
      </p:sp>
      <p:sp>
        <p:nvSpPr>
          <p:cNvPr id="77" name="Freeform 76"/>
          <p:cNvSpPr/>
          <p:nvPr/>
        </p:nvSpPr>
        <p:spPr>
          <a:xfrm>
            <a:off x="3505200" y="2301875"/>
            <a:ext cx="82550" cy="92075"/>
          </a:xfrm>
          <a:custGeom>
            <a:avLst/>
            <a:gdLst>
              <a:gd name="connsiteX0" fmla="*/ 82550 w 82550"/>
              <a:gd name="connsiteY0" fmla="*/ 92075 h 92075"/>
              <a:gd name="connsiteX1" fmla="*/ 31750 w 82550"/>
              <a:gd name="connsiteY1" fmla="*/ 25400 h 92075"/>
              <a:gd name="connsiteX2" fmla="*/ 0 w 82550"/>
              <a:gd name="connsiteY2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50" h="92075">
                <a:moveTo>
                  <a:pt x="82550" y="92075"/>
                </a:moveTo>
                <a:cubicBezTo>
                  <a:pt x="64029" y="66410"/>
                  <a:pt x="45508" y="40746"/>
                  <a:pt x="31750" y="25400"/>
                </a:cubicBezTo>
                <a:cubicBezTo>
                  <a:pt x="17992" y="10054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616325" y="2117725"/>
            <a:ext cx="14285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Read-Shockley</a:t>
            </a:r>
            <a:br>
              <a:rPr lang="en-US" sz="1200">
                <a:latin typeface="Times"/>
                <a:cs typeface="Times"/>
              </a:rPr>
            </a:br>
            <a:r>
              <a:rPr lang="en-US" sz="1000">
                <a:latin typeface="Times"/>
                <a:cs typeface="Times"/>
              </a:rPr>
              <a:t>(large angle parameters)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616325" y="3327400"/>
            <a:ext cx="14542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Read-Shockley</a:t>
            </a:r>
            <a:br>
              <a:rPr lang="en-US" sz="1200">
                <a:latin typeface="Times"/>
                <a:cs typeface="Times"/>
              </a:rPr>
            </a:br>
            <a:r>
              <a:rPr lang="en-US" sz="1000">
                <a:latin typeface="Times"/>
                <a:cs typeface="Times"/>
              </a:rPr>
              <a:t>(small angle parameters)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616325" y="2644775"/>
            <a:ext cx="1133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Van der Merwe</a:t>
            </a:r>
            <a:endParaRPr lang="en-US" sz="1000">
              <a:latin typeface="Times"/>
              <a:cs typeface="Time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870200" y="4137025"/>
            <a:ext cx="922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θ, degrees</a:t>
            </a:r>
          </a:p>
        </p:txBody>
      </p:sp>
      <p:sp>
        <p:nvSpPr>
          <p:cNvPr id="82" name="TextBox 81"/>
          <p:cNvSpPr txBox="1"/>
          <p:nvPr/>
        </p:nvSpPr>
        <p:spPr>
          <a:xfrm rot="16200000">
            <a:off x="1835150" y="2765425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γ, mJ/m</a:t>
            </a:r>
            <a:r>
              <a:rPr lang="en-US" sz="1400" baseline="30000">
                <a:latin typeface="Times"/>
                <a:cs typeface="Times"/>
              </a:rPr>
              <a:t>2</a:t>
            </a: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375536" y="2787650"/>
            <a:ext cx="402223" cy="401019"/>
            <a:chOff x="4375536" y="2787650"/>
            <a:chExt cx="402223" cy="401019"/>
          </a:xfrm>
        </p:grpSpPr>
        <p:cxnSp>
          <p:nvCxnSpPr>
            <p:cNvPr id="25" name="Straight Connector 24"/>
            <p:cNvCxnSpPr>
              <a:cxnSpLocks noChangeAspect="1"/>
            </p:cNvCxnSpPr>
            <p:nvPr/>
          </p:nvCxnSpPr>
          <p:spPr>
            <a:xfrm flipV="1">
              <a:off x="4375536" y="2787650"/>
              <a:ext cx="402223" cy="401019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H="1" flipV="1">
              <a:off x="4375536" y="2787650"/>
              <a:ext cx="402223" cy="401019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375536" y="3438525"/>
            <a:ext cx="402223" cy="401019"/>
            <a:chOff x="4375536" y="3435350"/>
            <a:chExt cx="402223" cy="401019"/>
          </a:xfrm>
        </p:grpSpPr>
        <p:cxnSp>
          <p:nvCxnSpPr>
            <p:cNvPr id="24" name="Straight Connector 23"/>
            <p:cNvCxnSpPr>
              <a:cxnSpLocks noChangeAspect="1"/>
            </p:cNvCxnSpPr>
            <p:nvPr/>
          </p:nvCxnSpPr>
          <p:spPr>
            <a:xfrm flipV="1">
              <a:off x="4375536" y="3435350"/>
              <a:ext cx="402223" cy="401019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cxnSpLocks noChangeAspect="1"/>
            </p:cNvCxnSpPr>
            <p:nvPr/>
          </p:nvCxnSpPr>
          <p:spPr>
            <a:xfrm flipH="1" flipV="1">
              <a:off x="4375536" y="3435350"/>
              <a:ext cx="402223" cy="401019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375536" y="4089400"/>
            <a:ext cx="402223" cy="401019"/>
            <a:chOff x="4375536" y="4089400"/>
            <a:chExt cx="402223" cy="401019"/>
          </a:xfrm>
        </p:grpSpPr>
        <p:cxnSp>
          <p:nvCxnSpPr>
            <p:cNvPr id="7" name="Straight Connector 6"/>
            <p:cNvCxnSpPr>
              <a:cxnSpLocks noChangeAspect="1"/>
            </p:cNvCxnSpPr>
            <p:nvPr/>
          </p:nvCxnSpPr>
          <p:spPr>
            <a:xfrm flipV="1">
              <a:off x="4375536" y="4089400"/>
              <a:ext cx="402223" cy="401019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cxnSpLocks noChangeAspect="1"/>
            </p:cNvCxnSpPr>
            <p:nvPr/>
          </p:nvCxnSpPr>
          <p:spPr>
            <a:xfrm flipH="1" flipV="1">
              <a:off x="4375536" y="4089400"/>
              <a:ext cx="402223" cy="401019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 rot="13500000">
            <a:off x="4351450" y="3321778"/>
            <a:ext cx="164588" cy="146299"/>
            <a:chOff x="4199890" y="4611579"/>
            <a:chExt cx="246888" cy="219455"/>
          </a:xfrm>
        </p:grpSpPr>
        <p:cxnSp>
          <p:nvCxnSpPr>
            <p:cNvPr id="9" name="Straight Connector 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 rot="8100000" flipH="1">
            <a:off x="4258105" y="3699605"/>
            <a:ext cx="164588" cy="146299"/>
            <a:chOff x="4199890" y="4611579"/>
            <a:chExt cx="246888" cy="219455"/>
          </a:xfrm>
        </p:grpSpPr>
        <p:cxnSp>
          <p:nvCxnSpPr>
            <p:cNvPr id="12" name="Straight Connector 1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 rot="8100000" flipH="1">
            <a:off x="4258105" y="3051905"/>
            <a:ext cx="164588" cy="146299"/>
            <a:chOff x="4199890" y="4611579"/>
            <a:chExt cx="246888" cy="219455"/>
          </a:xfrm>
        </p:grpSpPr>
        <p:cxnSp>
          <p:nvCxnSpPr>
            <p:cNvPr id="15" name="Straight Connector 1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 rot="8100000" flipH="1">
            <a:off x="4258105" y="4347305"/>
            <a:ext cx="164588" cy="146299"/>
            <a:chOff x="4199890" y="4611579"/>
            <a:chExt cx="246888" cy="219455"/>
          </a:xfrm>
        </p:grpSpPr>
        <p:cxnSp>
          <p:nvCxnSpPr>
            <p:cNvPr id="18" name="Straight Connector 1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 rot="13500000">
            <a:off x="4354625" y="2674078"/>
            <a:ext cx="164588" cy="146299"/>
            <a:chOff x="4199890" y="4611579"/>
            <a:chExt cx="246888" cy="219455"/>
          </a:xfrm>
        </p:grpSpPr>
        <p:cxnSp>
          <p:nvCxnSpPr>
            <p:cNvPr id="21" name="Straight Connector 2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>
            <a:grpSpLocks noChangeAspect="1"/>
          </p:cNvGrpSpPr>
          <p:nvPr/>
        </p:nvGrpSpPr>
        <p:grpSpPr>
          <a:xfrm rot="13500000">
            <a:off x="4351450" y="3979004"/>
            <a:ext cx="164588" cy="146299"/>
            <a:chOff x="4199890" y="4611579"/>
            <a:chExt cx="246888" cy="219455"/>
          </a:xfrm>
        </p:grpSpPr>
        <p:cxnSp>
          <p:nvCxnSpPr>
            <p:cNvPr id="4" name="Straight Connector 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>
            <a:cxnSpLocks noChangeAspect="1"/>
          </p:cNvCxnSpPr>
          <p:nvPr/>
        </p:nvCxnSpPr>
        <p:spPr>
          <a:xfrm flipV="1">
            <a:off x="4378711" y="2343150"/>
            <a:ext cx="195228" cy="19464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>
            <a:grpSpLocks noChangeAspect="1"/>
          </p:cNvGrpSpPr>
          <p:nvPr/>
        </p:nvGrpSpPr>
        <p:grpSpPr>
          <a:xfrm rot="8100000" flipH="1">
            <a:off x="4261280" y="2401030"/>
            <a:ext cx="164588" cy="146299"/>
            <a:chOff x="4199890" y="4611579"/>
            <a:chExt cx="246888" cy="219455"/>
          </a:xfrm>
        </p:grpSpPr>
        <p:cxnSp>
          <p:nvCxnSpPr>
            <p:cNvPr id="44" name="Straight Connector 4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679" y="2235344"/>
            <a:ext cx="1828800" cy="173736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rot="5400000" flipH="1" flipV="1">
            <a:off x="4013200" y="2352676"/>
            <a:ext cx="631825" cy="568325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038600" y="2952750"/>
            <a:ext cx="904875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3397250" y="2327275"/>
            <a:ext cx="641350" cy="62230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440113" y="3189287"/>
            <a:ext cx="841375" cy="37465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279775" y="2282825"/>
            <a:ext cx="1352550" cy="1250950"/>
          </a:xfrm>
          <a:custGeom>
            <a:avLst/>
            <a:gdLst>
              <a:gd name="connsiteX0" fmla="*/ 76200 w 1352550"/>
              <a:gd name="connsiteY0" fmla="*/ 882650 h 1250950"/>
              <a:gd name="connsiteX1" fmla="*/ 0 w 1352550"/>
              <a:gd name="connsiteY1" fmla="*/ 698500 h 1250950"/>
              <a:gd name="connsiteX2" fmla="*/ 60325 w 1352550"/>
              <a:gd name="connsiteY2" fmla="*/ 355600 h 1250950"/>
              <a:gd name="connsiteX3" fmla="*/ 377825 w 1352550"/>
              <a:gd name="connsiteY3" fmla="*/ 57150 h 1250950"/>
              <a:gd name="connsiteX4" fmla="*/ 720725 w 1352550"/>
              <a:gd name="connsiteY4" fmla="*/ 0 h 1250950"/>
              <a:gd name="connsiteX5" fmla="*/ 949325 w 1352550"/>
              <a:gd name="connsiteY5" fmla="*/ 41275 h 1250950"/>
              <a:gd name="connsiteX6" fmla="*/ 1266825 w 1352550"/>
              <a:gd name="connsiteY6" fmla="*/ 317500 h 1250950"/>
              <a:gd name="connsiteX7" fmla="*/ 1352550 w 1352550"/>
              <a:gd name="connsiteY7" fmla="*/ 527050 h 1250950"/>
              <a:gd name="connsiteX8" fmla="*/ 1241425 w 1352550"/>
              <a:gd name="connsiteY8" fmla="*/ 889000 h 1250950"/>
              <a:gd name="connsiteX9" fmla="*/ 987425 w 1352550"/>
              <a:gd name="connsiteY9" fmla="*/ 1158875 h 1250950"/>
              <a:gd name="connsiteX10" fmla="*/ 581025 w 1352550"/>
              <a:gd name="connsiteY10" fmla="*/ 1250950 h 1250950"/>
              <a:gd name="connsiteX11" fmla="*/ 381000 w 1352550"/>
              <a:gd name="connsiteY11" fmla="*/ 1187450 h 1250950"/>
              <a:gd name="connsiteX12" fmla="*/ 76200 w 1352550"/>
              <a:gd name="connsiteY12" fmla="*/ 882650 h 125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2550" h="1250950">
                <a:moveTo>
                  <a:pt x="76200" y="882650"/>
                </a:moveTo>
                <a:lnTo>
                  <a:pt x="0" y="698500"/>
                </a:lnTo>
                <a:lnTo>
                  <a:pt x="60325" y="355600"/>
                </a:lnTo>
                <a:lnTo>
                  <a:pt x="377825" y="57150"/>
                </a:lnTo>
                <a:lnTo>
                  <a:pt x="720725" y="0"/>
                </a:lnTo>
                <a:lnTo>
                  <a:pt x="949325" y="41275"/>
                </a:lnTo>
                <a:lnTo>
                  <a:pt x="1266825" y="317500"/>
                </a:lnTo>
                <a:lnTo>
                  <a:pt x="1352550" y="527050"/>
                </a:lnTo>
                <a:lnTo>
                  <a:pt x="1241425" y="889000"/>
                </a:lnTo>
                <a:lnTo>
                  <a:pt x="987425" y="1158875"/>
                </a:lnTo>
                <a:lnTo>
                  <a:pt x="581025" y="1250950"/>
                </a:lnTo>
                <a:lnTo>
                  <a:pt x="381000" y="1187450"/>
                </a:lnTo>
                <a:lnTo>
                  <a:pt x="76200" y="882650"/>
                </a:lnTo>
                <a:close/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286125" y="2343150"/>
            <a:ext cx="577850" cy="692150"/>
          </a:xfrm>
          <a:custGeom>
            <a:avLst/>
            <a:gdLst>
              <a:gd name="connsiteX0" fmla="*/ 0 w 577850"/>
              <a:gd name="connsiteY0" fmla="*/ 641350 h 692150"/>
              <a:gd name="connsiteX1" fmla="*/ 203200 w 577850"/>
              <a:gd name="connsiteY1" fmla="*/ 692150 h 692150"/>
              <a:gd name="connsiteX2" fmla="*/ 492125 w 577850"/>
              <a:gd name="connsiteY2" fmla="*/ 412750 h 692150"/>
              <a:gd name="connsiteX3" fmla="*/ 577850 w 577850"/>
              <a:gd name="connsiteY3" fmla="*/ 44450 h 692150"/>
              <a:gd name="connsiteX4" fmla="*/ 374650 w 577850"/>
              <a:gd name="connsiteY4" fmla="*/ 0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850" h="692150">
                <a:moveTo>
                  <a:pt x="0" y="641350"/>
                </a:moveTo>
                <a:lnTo>
                  <a:pt x="203200" y="692150"/>
                </a:lnTo>
                <a:lnTo>
                  <a:pt x="492125" y="412750"/>
                </a:lnTo>
                <a:lnTo>
                  <a:pt x="577850" y="44450"/>
                </a:lnTo>
                <a:lnTo>
                  <a:pt x="374650" y="0"/>
                </a:lnTo>
              </a:path>
            </a:pathLst>
          </a:cu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784600" y="2959100"/>
            <a:ext cx="736600" cy="571500"/>
          </a:xfrm>
          <a:custGeom>
            <a:avLst/>
            <a:gdLst>
              <a:gd name="connsiteX0" fmla="*/ 76200 w 736600"/>
              <a:gd name="connsiteY0" fmla="*/ 571500 h 571500"/>
              <a:gd name="connsiteX1" fmla="*/ 0 w 736600"/>
              <a:gd name="connsiteY1" fmla="*/ 365125 h 571500"/>
              <a:gd name="connsiteX2" fmla="*/ 282575 w 736600"/>
              <a:gd name="connsiteY2" fmla="*/ 79375 h 571500"/>
              <a:gd name="connsiteX3" fmla="*/ 650875 w 736600"/>
              <a:gd name="connsiteY3" fmla="*/ 0 h 571500"/>
              <a:gd name="connsiteX4" fmla="*/ 736600 w 736600"/>
              <a:gd name="connsiteY4" fmla="*/ 206375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571500">
                <a:moveTo>
                  <a:pt x="76200" y="571500"/>
                </a:moveTo>
                <a:lnTo>
                  <a:pt x="0" y="365125"/>
                </a:lnTo>
                <a:lnTo>
                  <a:pt x="282575" y="79375"/>
                </a:lnTo>
                <a:lnTo>
                  <a:pt x="650875" y="0"/>
                </a:lnTo>
                <a:lnTo>
                  <a:pt x="736600" y="206375"/>
                </a:lnTo>
              </a:path>
            </a:pathLst>
          </a:cu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4" idx="3"/>
            <a:endCxn id="3" idx="5"/>
          </p:cNvCxnSpPr>
          <p:nvPr/>
        </p:nvCxnSpPr>
        <p:spPr>
          <a:xfrm flipV="1">
            <a:off x="3863975" y="2324100"/>
            <a:ext cx="365125" cy="6350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2"/>
            <a:endCxn id="5" idx="2"/>
          </p:cNvCxnSpPr>
          <p:nvPr/>
        </p:nvCxnSpPr>
        <p:spPr>
          <a:xfrm>
            <a:off x="3778250" y="2755900"/>
            <a:ext cx="288925" cy="28257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" idx="6"/>
            <a:endCxn id="5" idx="3"/>
          </p:cNvCxnSpPr>
          <p:nvPr/>
        </p:nvCxnSpPr>
        <p:spPr>
          <a:xfrm flipH="1">
            <a:off x="4435475" y="2600325"/>
            <a:ext cx="111125" cy="35877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1"/>
            <a:endCxn id="5" idx="1"/>
          </p:cNvCxnSpPr>
          <p:nvPr/>
        </p:nvCxnSpPr>
        <p:spPr>
          <a:xfrm>
            <a:off x="3489325" y="3035300"/>
            <a:ext cx="295275" cy="28892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606800" y="2520950"/>
            <a:ext cx="2019300" cy="517525"/>
          </a:xfrm>
          <a:custGeom>
            <a:avLst/>
            <a:gdLst>
              <a:gd name="connsiteX0" fmla="*/ 0 w 2019300"/>
              <a:gd name="connsiteY0" fmla="*/ 190500 h 517525"/>
              <a:gd name="connsiteX1" fmla="*/ 158750 w 2019300"/>
              <a:gd name="connsiteY1" fmla="*/ 196850 h 517525"/>
              <a:gd name="connsiteX2" fmla="*/ 412750 w 2019300"/>
              <a:gd name="connsiteY2" fmla="*/ 3175 h 517525"/>
              <a:gd name="connsiteX3" fmla="*/ 577850 w 2019300"/>
              <a:gd name="connsiteY3" fmla="*/ 0 h 517525"/>
              <a:gd name="connsiteX4" fmla="*/ 673100 w 2019300"/>
              <a:gd name="connsiteY4" fmla="*/ 168275 h 517525"/>
              <a:gd name="connsiteX5" fmla="*/ 882650 w 2019300"/>
              <a:gd name="connsiteY5" fmla="*/ 168275 h 517525"/>
              <a:gd name="connsiteX6" fmla="*/ 1066800 w 2019300"/>
              <a:gd name="connsiteY6" fmla="*/ 6350 h 517525"/>
              <a:gd name="connsiteX7" fmla="*/ 1323975 w 2019300"/>
              <a:gd name="connsiteY7" fmla="*/ 6350 h 517525"/>
              <a:gd name="connsiteX8" fmla="*/ 1504950 w 2019300"/>
              <a:gd name="connsiteY8" fmla="*/ 117475 h 517525"/>
              <a:gd name="connsiteX9" fmla="*/ 1368425 w 2019300"/>
              <a:gd name="connsiteY9" fmla="*/ 241300 h 517525"/>
              <a:gd name="connsiteX10" fmla="*/ 1460500 w 2019300"/>
              <a:gd name="connsiteY10" fmla="*/ 330200 h 517525"/>
              <a:gd name="connsiteX11" fmla="*/ 1685925 w 2019300"/>
              <a:gd name="connsiteY11" fmla="*/ 320675 h 517525"/>
              <a:gd name="connsiteX12" fmla="*/ 1908175 w 2019300"/>
              <a:gd name="connsiteY12" fmla="*/ 517525 h 517525"/>
              <a:gd name="connsiteX13" fmla="*/ 2019300 w 2019300"/>
              <a:gd name="connsiteY13" fmla="*/ 517525 h 51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19300" h="517525">
                <a:moveTo>
                  <a:pt x="0" y="190500"/>
                </a:moveTo>
                <a:lnTo>
                  <a:pt x="158750" y="196850"/>
                </a:lnTo>
                <a:lnTo>
                  <a:pt x="412750" y="3175"/>
                </a:lnTo>
                <a:lnTo>
                  <a:pt x="577850" y="0"/>
                </a:lnTo>
                <a:lnTo>
                  <a:pt x="673100" y="168275"/>
                </a:lnTo>
                <a:lnTo>
                  <a:pt x="882650" y="168275"/>
                </a:lnTo>
                <a:lnTo>
                  <a:pt x="1066800" y="6350"/>
                </a:lnTo>
                <a:lnTo>
                  <a:pt x="1323975" y="6350"/>
                </a:lnTo>
                <a:lnTo>
                  <a:pt x="1504950" y="117475"/>
                </a:lnTo>
                <a:lnTo>
                  <a:pt x="1368425" y="241300"/>
                </a:lnTo>
                <a:lnTo>
                  <a:pt x="1460500" y="330200"/>
                </a:lnTo>
                <a:lnTo>
                  <a:pt x="1685925" y="320675"/>
                </a:lnTo>
                <a:lnTo>
                  <a:pt x="1908175" y="517525"/>
                </a:lnTo>
                <a:lnTo>
                  <a:pt x="2019300" y="517525"/>
                </a:lnTo>
              </a:path>
            </a:pathLst>
          </a:cu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502025" y="2851150"/>
            <a:ext cx="2070100" cy="584200"/>
          </a:xfrm>
          <a:custGeom>
            <a:avLst/>
            <a:gdLst>
              <a:gd name="connsiteX0" fmla="*/ 0 w 2070100"/>
              <a:gd name="connsiteY0" fmla="*/ 212725 h 584200"/>
              <a:gd name="connsiteX1" fmla="*/ 209550 w 2070100"/>
              <a:gd name="connsiteY1" fmla="*/ 203200 h 584200"/>
              <a:gd name="connsiteX2" fmla="*/ 425450 w 2070100"/>
              <a:gd name="connsiteY2" fmla="*/ 9525 h 584200"/>
              <a:gd name="connsiteX3" fmla="*/ 615950 w 2070100"/>
              <a:gd name="connsiteY3" fmla="*/ 0 h 584200"/>
              <a:gd name="connsiteX4" fmla="*/ 771525 w 2070100"/>
              <a:gd name="connsiteY4" fmla="*/ 190500 h 584200"/>
              <a:gd name="connsiteX5" fmla="*/ 1003300 w 2070100"/>
              <a:gd name="connsiteY5" fmla="*/ 155575 h 584200"/>
              <a:gd name="connsiteX6" fmla="*/ 1165225 w 2070100"/>
              <a:gd name="connsiteY6" fmla="*/ 292100 h 584200"/>
              <a:gd name="connsiteX7" fmla="*/ 1377950 w 2070100"/>
              <a:gd name="connsiteY7" fmla="*/ 196850 h 584200"/>
              <a:gd name="connsiteX8" fmla="*/ 1574800 w 2070100"/>
              <a:gd name="connsiteY8" fmla="*/ 396875 h 584200"/>
              <a:gd name="connsiteX9" fmla="*/ 1765300 w 2070100"/>
              <a:gd name="connsiteY9" fmla="*/ 390525 h 584200"/>
              <a:gd name="connsiteX10" fmla="*/ 1952625 w 2070100"/>
              <a:gd name="connsiteY10" fmla="*/ 584200 h 584200"/>
              <a:gd name="connsiteX11" fmla="*/ 2070100 w 2070100"/>
              <a:gd name="connsiteY11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0100" h="584200">
                <a:moveTo>
                  <a:pt x="0" y="212725"/>
                </a:moveTo>
                <a:lnTo>
                  <a:pt x="209550" y="203200"/>
                </a:lnTo>
                <a:lnTo>
                  <a:pt x="425450" y="9525"/>
                </a:lnTo>
                <a:lnTo>
                  <a:pt x="615950" y="0"/>
                </a:lnTo>
                <a:lnTo>
                  <a:pt x="771525" y="190500"/>
                </a:lnTo>
                <a:lnTo>
                  <a:pt x="1003300" y="155575"/>
                </a:lnTo>
                <a:lnTo>
                  <a:pt x="1165225" y="292100"/>
                </a:lnTo>
                <a:lnTo>
                  <a:pt x="1377950" y="196850"/>
                </a:lnTo>
                <a:lnTo>
                  <a:pt x="1574800" y="396875"/>
                </a:lnTo>
                <a:lnTo>
                  <a:pt x="1765300" y="390525"/>
                </a:lnTo>
                <a:lnTo>
                  <a:pt x="1952625" y="584200"/>
                </a:lnTo>
                <a:lnTo>
                  <a:pt x="2070100" y="584200"/>
                </a:lnTo>
              </a:path>
            </a:pathLst>
          </a:cu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498850" y="3244850"/>
            <a:ext cx="1997075" cy="571500"/>
          </a:xfrm>
          <a:custGeom>
            <a:avLst/>
            <a:gdLst>
              <a:gd name="connsiteX0" fmla="*/ 0 w 1997075"/>
              <a:gd name="connsiteY0" fmla="*/ 196850 h 571500"/>
              <a:gd name="connsiteX1" fmla="*/ 196850 w 1997075"/>
              <a:gd name="connsiteY1" fmla="*/ 193675 h 571500"/>
              <a:gd name="connsiteX2" fmla="*/ 346075 w 1997075"/>
              <a:gd name="connsiteY2" fmla="*/ 9525 h 571500"/>
              <a:gd name="connsiteX3" fmla="*/ 546100 w 1997075"/>
              <a:gd name="connsiteY3" fmla="*/ 0 h 571500"/>
              <a:gd name="connsiteX4" fmla="*/ 714375 w 1997075"/>
              <a:gd name="connsiteY4" fmla="*/ 193675 h 571500"/>
              <a:gd name="connsiteX5" fmla="*/ 968375 w 1997075"/>
              <a:gd name="connsiteY5" fmla="*/ 165100 h 571500"/>
              <a:gd name="connsiteX6" fmla="*/ 1162050 w 1997075"/>
              <a:gd name="connsiteY6" fmla="*/ 320675 h 571500"/>
              <a:gd name="connsiteX7" fmla="*/ 1371600 w 1997075"/>
              <a:gd name="connsiteY7" fmla="*/ 234950 h 571500"/>
              <a:gd name="connsiteX8" fmla="*/ 1498600 w 1997075"/>
              <a:gd name="connsiteY8" fmla="*/ 406400 h 571500"/>
              <a:gd name="connsiteX9" fmla="*/ 1689100 w 1997075"/>
              <a:gd name="connsiteY9" fmla="*/ 406400 h 571500"/>
              <a:gd name="connsiteX10" fmla="*/ 1876425 w 1997075"/>
              <a:gd name="connsiteY10" fmla="*/ 571500 h 571500"/>
              <a:gd name="connsiteX11" fmla="*/ 1997075 w 1997075"/>
              <a:gd name="connsiteY11" fmla="*/ 56515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7075" h="571500">
                <a:moveTo>
                  <a:pt x="0" y="196850"/>
                </a:moveTo>
                <a:lnTo>
                  <a:pt x="196850" y="193675"/>
                </a:lnTo>
                <a:lnTo>
                  <a:pt x="346075" y="9525"/>
                </a:lnTo>
                <a:lnTo>
                  <a:pt x="546100" y="0"/>
                </a:lnTo>
                <a:lnTo>
                  <a:pt x="714375" y="193675"/>
                </a:lnTo>
                <a:lnTo>
                  <a:pt x="968375" y="165100"/>
                </a:lnTo>
                <a:lnTo>
                  <a:pt x="1162050" y="320675"/>
                </a:lnTo>
                <a:lnTo>
                  <a:pt x="1371600" y="234950"/>
                </a:lnTo>
                <a:lnTo>
                  <a:pt x="1498600" y="406400"/>
                </a:lnTo>
                <a:lnTo>
                  <a:pt x="1689100" y="406400"/>
                </a:lnTo>
                <a:lnTo>
                  <a:pt x="1876425" y="571500"/>
                </a:lnTo>
                <a:lnTo>
                  <a:pt x="1997075" y="565150"/>
                </a:lnTo>
              </a:path>
            </a:pathLst>
          </a:cu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581400" y="3644900"/>
            <a:ext cx="1682750" cy="644525"/>
          </a:xfrm>
          <a:custGeom>
            <a:avLst/>
            <a:gdLst>
              <a:gd name="connsiteX0" fmla="*/ 0 w 1682750"/>
              <a:gd name="connsiteY0" fmla="*/ 206375 h 644525"/>
              <a:gd name="connsiteX1" fmla="*/ 136525 w 1682750"/>
              <a:gd name="connsiteY1" fmla="*/ 206375 h 644525"/>
              <a:gd name="connsiteX2" fmla="*/ 263525 w 1682750"/>
              <a:gd name="connsiteY2" fmla="*/ 3175 h 644525"/>
              <a:gd name="connsiteX3" fmla="*/ 415925 w 1682750"/>
              <a:gd name="connsiteY3" fmla="*/ 0 h 644525"/>
              <a:gd name="connsiteX4" fmla="*/ 631825 w 1682750"/>
              <a:gd name="connsiteY4" fmla="*/ 193675 h 644525"/>
              <a:gd name="connsiteX5" fmla="*/ 939800 w 1682750"/>
              <a:gd name="connsiteY5" fmla="*/ 127000 h 644525"/>
              <a:gd name="connsiteX6" fmla="*/ 1203325 w 1682750"/>
              <a:gd name="connsiteY6" fmla="*/ 209550 h 644525"/>
              <a:gd name="connsiteX7" fmla="*/ 1311275 w 1682750"/>
              <a:gd name="connsiteY7" fmla="*/ 400050 h 644525"/>
              <a:gd name="connsiteX8" fmla="*/ 1463675 w 1682750"/>
              <a:gd name="connsiteY8" fmla="*/ 400050 h 644525"/>
              <a:gd name="connsiteX9" fmla="*/ 1593850 w 1682750"/>
              <a:gd name="connsiteY9" fmla="*/ 644525 h 644525"/>
              <a:gd name="connsiteX10" fmla="*/ 1682750 w 1682750"/>
              <a:gd name="connsiteY10" fmla="*/ 644525 h 64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2750" h="644525">
                <a:moveTo>
                  <a:pt x="0" y="206375"/>
                </a:moveTo>
                <a:lnTo>
                  <a:pt x="136525" y="206375"/>
                </a:lnTo>
                <a:lnTo>
                  <a:pt x="263525" y="3175"/>
                </a:lnTo>
                <a:lnTo>
                  <a:pt x="415925" y="0"/>
                </a:lnTo>
                <a:lnTo>
                  <a:pt x="631825" y="193675"/>
                </a:lnTo>
                <a:lnTo>
                  <a:pt x="939800" y="127000"/>
                </a:lnTo>
                <a:lnTo>
                  <a:pt x="1203325" y="209550"/>
                </a:lnTo>
                <a:lnTo>
                  <a:pt x="1311275" y="400050"/>
                </a:lnTo>
                <a:lnTo>
                  <a:pt x="1463675" y="400050"/>
                </a:lnTo>
                <a:lnTo>
                  <a:pt x="1593850" y="644525"/>
                </a:lnTo>
                <a:lnTo>
                  <a:pt x="1682750" y="644525"/>
                </a:lnTo>
              </a:path>
            </a:pathLst>
          </a:cu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629025" y="4035425"/>
            <a:ext cx="1606550" cy="619125"/>
          </a:xfrm>
          <a:custGeom>
            <a:avLst/>
            <a:gdLst>
              <a:gd name="connsiteX0" fmla="*/ 0 w 1606550"/>
              <a:gd name="connsiteY0" fmla="*/ 209550 h 619125"/>
              <a:gd name="connsiteX1" fmla="*/ 142875 w 1606550"/>
              <a:gd name="connsiteY1" fmla="*/ 206375 h 619125"/>
              <a:gd name="connsiteX2" fmla="*/ 244475 w 1606550"/>
              <a:gd name="connsiteY2" fmla="*/ 3175 h 619125"/>
              <a:gd name="connsiteX3" fmla="*/ 457200 w 1606550"/>
              <a:gd name="connsiteY3" fmla="*/ 0 h 619125"/>
              <a:gd name="connsiteX4" fmla="*/ 752475 w 1606550"/>
              <a:gd name="connsiteY4" fmla="*/ 225425 h 619125"/>
              <a:gd name="connsiteX5" fmla="*/ 968375 w 1606550"/>
              <a:gd name="connsiteY5" fmla="*/ 228600 h 619125"/>
              <a:gd name="connsiteX6" fmla="*/ 1066800 w 1606550"/>
              <a:gd name="connsiteY6" fmla="*/ 412750 h 619125"/>
              <a:gd name="connsiteX7" fmla="*/ 1273175 w 1606550"/>
              <a:gd name="connsiteY7" fmla="*/ 412750 h 619125"/>
              <a:gd name="connsiteX8" fmla="*/ 1470025 w 1606550"/>
              <a:gd name="connsiteY8" fmla="*/ 619125 h 619125"/>
              <a:gd name="connsiteX9" fmla="*/ 1606550 w 1606550"/>
              <a:gd name="connsiteY9" fmla="*/ 61595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6550" h="619125">
                <a:moveTo>
                  <a:pt x="0" y="209550"/>
                </a:moveTo>
                <a:lnTo>
                  <a:pt x="142875" y="206375"/>
                </a:lnTo>
                <a:lnTo>
                  <a:pt x="244475" y="3175"/>
                </a:lnTo>
                <a:lnTo>
                  <a:pt x="457200" y="0"/>
                </a:lnTo>
                <a:lnTo>
                  <a:pt x="752475" y="225425"/>
                </a:lnTo>
                <a:lnTo>
                  <a:pt x="968375" y="228600"/>
                </a:lnTo>
                <a:lnTo>
                  <a:pt x="1066800" y="412750"/>
                </a:lnTo>
                <a:lnTo>
                  <a:pt x="1273175" y="412750"/>
                </a:lnTo>
                <a:lnTo>
                  <a:pt x="1470025" y="619125"/>
                </a:lnTo>
                <a:lnTo>
                  <a:pt x="1606550" y="615950"/>
                </a:lnTo>
              </a:path>
            </a:pathLst>
          </a:cu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625850" y="4448175"/>
            <a:ext cx="1514475" cy="581025"/>
          </a:xfrm>
          <a:custGeom>
            <a:avLst/>
            <a:gdLst>
              <a:gd name="connsiteX0" fmla="*/ 0 w 1514475"/>
              <a:gd name="connsiteY0" fmla="*/ 215900 h 581025"/>
              <a:gd name="connsiteX1" fmla="*/ 171450 w 1514475"/>
              <a:gd name="connsiteY1" fmla="*/ 215900 h 581025"/>
              <a:gd name="connsiteX2" fmla="*/ 352425 w 1514475"/>
              <a:gd name="connsiteY2" fmla="*/ 6350 h 581025"/>
              <a:gd name="connsiteX3" fmla="*/ 577850 w 1514475"/>
              <a:gd name="connsiteY3" fmla="*/ 0 h 581025"/>
              <a:gd name="connsiteX4" fmla="*/ 698500 w 1514475"/>
              <a:gd name="connsiteY4" fmla="*/ 200025 h 581025"/>
              <a:gd name="connsiteX5" fmla="*/ 857250 w 1514475"/>
              <a:gd name="connsiteY5" fmla="*/ 200025 h 581025"/>
              <a:gd name="connsiteX6" fmla="*/ 1016000 w 1514475"/>
              <a:gd name="connsiteY6" fmla="*/ 406400 h 581025"/>
              <a:gd name="connsiteX7" fmla="*/ 1184275 w 1514475"/>
              <a:gd name="connsiteY7" fmla="*/ 406400 h 581025"/>
              <a:gd name="connsiteX8" fmla="*/ 1431925 w 1514475"/>
              <a:gd name="connsiteY8" fmla="*/ 581025 h 581025"/>
              <a:gd name="connsiteX9" fmla="*/ 1514475 w 1514475"/>
              <a:gd name="connsiteY9" fmla="*/ 57785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4475" h="581025">
                <a:moveTo>
                  <a:pt x="0" y="215900"/>
                </a:moveTo>
                <a:lnTo>
                  <a:pt x="171450" y="215900"/>
                </a:lnTo>
                <a:lnTo>
                  <a:pt x="352425" y="6350"/>
                </a:lnTo>
                <a:lnTo>
                  <a:pt x="577850" y="0"/>
                </a:lnTo>
                <a:lnTo>
                  <a:pt x="698500" y="200025"/>
                </a:lnTo>
                <a:lnTo>
                  <a:pt x="857250" y="200025"/>
                </a:lnTo>
                <a:lnTo>
                  <a:pt x="1016000" y="406400"/>
                </a:lnTo>
                <a:lnTo>
                  <a:pt x="1184275" y="406400"/>
                </a:lnTo>
                <a:lnTo>
                  <a:pt x="1431925" y="581025"/>
                </a:lnTo>
                <a:lnTo>
                  <a:pt x="1514475" y="577850"/>
                </a:lnTo>
              </a:path>
            </a:pathLst>
          </a:cu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635375" y="4845050"/>
            <a:ext cx="1409700" cy="403225"/>
          </a:xfrm>
          <a:custGeom>
            <a:avLst/>
            <a:gdLst>
              <a:gd name="connsiteX0" fmla="*/ 0 w 1409700"/>
              <a:gd name="connsiteY0" fmla="*/ 200025 h 403225"/>
              <a:gd name="connsiteX1" fmla="*/ 161925 w 1409700"/>
              <a:gd name="connsiteY1" fmla="*/ 200025 h 403225"/>
              <a:gd name="connsiteX2" fmla="*/ 346075 w 1409700"/>
              <a:gd name="connsiteY2" fmla="*/ 3175 h 403225"/>
              <a:gd name="connsiteX3" fmla="*/ 552450 w 1409700"/>
              <a:gd name="connsiteY3" fmla="*/ 0 h 403225"/>
              <a:gd name="connsiteX4" fmla="*/ 682625 w 1409700"/>
              <a:gd name="connsiteY4" fmla="*/ 200025 h 403225"/>
              <a:gd name="connsiteX5" fmla="*/ 822325 w 1409700"/>
              <a:gd name="connsiteY5" fmla="*/ 196850 h 403225"/>
              <a:gd name="connsiteX6" fmla="*/ 933450 w 1409700"/>
              <a:gd name="connsiteY6" fmla="*/ 403225 h 403225"/>
              <a:gd name="connsiteX7" fmla="*/ 1104900 w 1409700"/>
              <a:gd name="connsiteY7" fmla="*/ 403225 h 403225"/>
              <a:gd name="connsiteX8" fmla="*/ 1409700 w 1409700"/>
              <a:gd name="connsiteY8" fmla="*/ 187325 h 40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403225">
                <a:moveTo>
                  <a:pt x="0" y="200025"/>
                </a:moveTo>
                <a:lnTo>
                  <a:pt x="161925" y="200025"/>
                </a:lnTo>
                <a:lnTo>
                  <a:pt x="346075" y="3175"/>
                </a:lnTo>
                <a:lnTo>
                  <a:pt x="552450" y="0"/>
                </a:lnTo>
                <a:lnTo>
                  <a:pt x="682625" y="200025"/>
                </a:lnTo>
                <a:lnTo>
                  <a:pt x="822325" y="196850"/>
                </a:lnTo>
                <a:lnTo>
                  <a:pt x="933450" y="403225"/>
                </a:lnTo>
                <a:lnTo>
                  <a:pt x="1104900" y="403225"/>
                </a:lnTo>
                <a:lnTo>
                  <a:pt x="1409700" y="187325"/>
                </a:lnTo>
              </a:path>
            </a:pathLst>
          </a:cu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797300" y="5045075"/>
            <a:ext cx="520700" cy="203200"/>
          </a:xfrm>
          <a:custGeom>
            <a:avLst/>
            <a:gdLst>
              <a:gd name="connsiteX0" fmla="*/ 0 w 520700"/>
              <a:gd name="connsiteY0" fmla="*/ 0 h 203200"/>
              <a:gd name="connsiteX1" fmla="*/ 187325 w 520700"/>
              <a:gd name="connsiteY1" fmla="*/ 203200 h 203200"/>
              <a:gd name="connsiteX2" fmla="*/ 371475 w 520700"/>
              <a:gd name="connsiteY2" fmla="*/ 200025 h 203200"/>
              <a:gd name="connsiteX3" fmla="*/ 520700 w 520700"/>
              <a:gd name="connsiteY3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" h="203200">
                <a:moveTo>
                  <a:pt x="0" y="0"/>
                </a:moveTo>
                <a:lnTo>
                  <a:pt x="187325" y="203200"/>
                </a:lnTo>
                <a:lnTo>
                  <a:pt x="371475" y="200025"/>
                </a:lnTo>
                <a:lnTo>
                  <a:pt x="520700" y="0"/>
                </a:lnTo>
              </a:path>
            </a:pathLst>
          </a:cu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2" idx="1"/>
            <a:endCxn id="13" idx="2"/>
          </p:cNvCxnSpPr>
          <p:nvPr/>
        </p:nvCxnSpPr>
        <p:spPr>
          <a:xfrm>
            <a:off x="3797300" y="4664075"/>
            <a:ext cx="184150" cy="18415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4"/>
            <a:endCxn id="13" idx="3"/>
          </p:cNvCxnSpPr>
          <p:nvPr/>
        </p:nvCxnSpPr>
        <p:spPr>
          <a:xfrm flipH="1">
            <a:off x="4187825" y="4648200"/>
            <a:ext cx="136525" cy="19685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6"/>
            <a:endCxn id="13" idx="5"/>
          </p:cNvCxnSpPr>
          <p:nvPr/>
        </p:nvCxnSpPr>
        <p:spPr>
          <a:xfrm flipH="1">
            <a:off x="4457700" y="4854575"/>
            <a:ext cx="184150" cy="18732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8"/>
            <a:endCxn id="12" idx="7"/>
          </p:cNvCxnSpPr>
          <p:nvPr/>
        </p:nvCxnSpPr>
        <p:spPr>
          <a:xfrm flipH="1">
            <a:off x="4810125" y="4654550"/>
            <a:ext cx="288925" cy="20002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6"/>
            <a:endCxn id="12" idx="5"/>
          </p:cNvCxnSpPr>
          <p:nvPr/>
        </p:nvCxnSpPr>
        <p:spPr>
          <a:xfrm flipH="1">
            <a:off x="4483100" y="4448175"/>
            <a:ext cx="212725" cy="20002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4"/>
            <a:endCxn id="12" idx="3"/>
          </p:cNvCxnSpPr>
          <p:nvPr/>
        </p:nvCxnSpPr>
        <p:spPr>
          <a:xfrm flipH="1">
            <a:off x="4203700" y="4260850"/>
            <a:ext cx="177800" cy="18732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1"/>
            <a:endCxn id="12" idx="2"/>
          </p:cNvCxnSpPr>
          <p:nvPr/>
        </p:nvCxnSpPr>
        <p:spPr>
          <a:xfrm>
            <a:off x="3771900" y="4241800"/>
            <a:ext cx="206375" cy="21272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9"/>
            <a:endCxn id="11" idx="7"/>
          </p:cNvCxnSpPr>
          <p:nvPr/>
        </p:nvCxnSpPr>
        <p:spPr>
          <a:xfrm flipH="1">
            <a:off x="4902200" y="4289425"/>
            <a:ext cx="273050" cy="15875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7"/>
            <a:endCxn id="11" idx="5"/>
          </p:cNvCxnSpPr>
          <p:nvPr/>
        </p:nvCxnSpPr>
        <p:spPr>
          <a:xfrm flipH="1">
            <a:off x="4597400" y="4044950"/>
            <a:ext cx="295275" cy="21907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4"/>
            <a:endCxn id="11" idx="3"/>
          </p:cNvCxnSpPr>
          <p:nvPr/>
        </p:nvCxnSpPr>
        <p:spPr>
          <a:xfrm flipH="1">
            <a:off x="4086225" y="3838575"/>
            <a:ext cx="127000" cy="19685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1"/>
            <a:endCxn id="11" idx="2"/>
          </p:cNvCxnSpPr>
          <p:nvPr/>
        </p:nvCxnSpPr>
        <p:spPr>
          <a:xfrm>
            <a:off x="3717925" y="3851275"/>
            <a:ext cx="155575" cy="18732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8" idx="4"/>
            <a:endCxn id="10" idx="3"/>
          </p:cNvCxnSpPr>
          <p:nvPr/>
        </p:nvCxnSpPr>
        <p:spPr>
          <a:xfrm flipH="1">
            <a:off x="3997325" y="3438525"/>
            <a:ext cx="215900" cy="20637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" idx="6"/>
            <a:endCxn id="10" idx="5"/>
          </p:cNvCxnSpPr>
          <p:nvPr/>
        </p:nvCxnSpPr>
        <p:spPr>
          <a:xfrm flipH="1">
            <a:off x="4521200" y="3565525"/>
            <a:ext cx="139700" cy="20637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8" idx="8"/>
            <a:endCxn id="10" idx="6"/>
          </p:cNvCxnSpPr>
          <p:nvPr/>
        </p:nvCxnSpPr>
        <p:spPr>
          <a:xfrm flipH="1">
            <a:off x="4784725" y="3651250"/>
            <a:ext cx="212725" cy="20320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8" idx="10"/>
            <a:endCxn id="10" idx="8"/>
          </p:cNvCxnSpPr>
          <p:nvPr/>
        </p:nvCxnSpPr>
        <p:spPr>
          <a:xfrm flipH="1">
            <a:off x="5045075" y="3816350"/>
            <a:ext cx="330200" cy="22860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7" idx="10"/>
            <a:endCxn id="8" idx="9"/>
          </p:cNvCxnSpPr>
          <p:nvPr/>
        </p:nvCxnSpPr>
        <p:spPr>
          <a:xfrm flipH="1">
            <a:off x="5187950" y="3435350"/>
            <a:ext cx="266700" cy="21590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7" idx="8"/>
            <a:endCxn id="8" idx="7"/>
          </p:cNvCxnSpPr>
          <p:nvPr/>
        </p:nvCxnSpPr>
        <p:spPr>
          <a:xfrm flipH="1">
            <a:off x="4870450" y="3248025"/>
            <a:ext cx="206375" cy="23177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7" idx="6"/>
            <a:endCxn id="8" idx="5"/>
          </p:cNvCxnSpPr>
          <p:nvPr/>
        </p:nvCxnSpPr>
        <p:spPr>
          <a:xfrm flipH="1">
            <a:off x="4467225" y="3143250"/>
            <a:ext cx="200025" cy="26670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7" idx="4"/>
            <a:endCxn id="8" idx="3"/>
          </p:cNvCxnSpPr>
          <p:nvPr/>
        </p:nvCxnSpPr>
        <p:spPr>
          <a:xfrm flipH="1">
            <a:off x="4044950" y="3041650"/>
            <a:ext cx="228600" cy="20320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1"/>
            <a:endCxn id="10" idx="2"/>
          </p:cNvCxnSpPr>
          <p:nvPr/>
        </p:nvCxnSpPr>
        <p:spPr>
          <a:xfrm>
            <a:off x="3695700" y="3438525"/>
            <a:ext cx="149225" cy="20955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" idx="12"/>
            <a:endCxn id="7" idx="9"/>
          </p:cNvCxnSpPr>
          <p:nvPr/>
        </p:nvCxnSpPr>
        <p:spPr>
          <a:xfrm flipH="1">
            <a:off x="5267325" y="3038475"/>
            <a:ext cx="247650" cy="20320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" idx="10"/>
            <a:endCxn id="7" idx="7"/>
          </p:cNvCxnSpPr>
          <p:nvPr/>
        </p:nvCxnSpPr>
        <p:spPr>
          <a:xfrm flipH="1">
            <a:off x="4879975" y="2851150"/>
            <a:ext cx="187325" cy="19685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" idx="9"/>
          </p:cNvCxnSpPr>
          <p:nvPr/>
        </p:nvCxnSpPr>
        <p:spPr>
          <a:xfrm flipH="1">
            <a:off x="4641850" y="2762250"/>
            <a:ext cx="333375" cy="1587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7" idx="5"/>
          </p:cNvCxnSpPr>
          <p:nvPr/>
        </p:nvCxnSpPr>
        <p:spPr>
          <a:xfrm flipV="1">
            <a:off x="4505325" y="2778125"/>
            <a:ext cx="136525" cy="22860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" idx="5"/>
          </p:cNvCxnSpPr>
          <p:nvPr/>
        </p:nvCxnSpPr>
        <p:spPr>
          <a:xfrm>
            <a:off x="4489450" y="2689225"/>
            <a:ext cx="152400" cy="8572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7" idx="1"/>
            <a:endCxn id="8" idx="2"/>
          </p:cNvCxnSpPr>
          <p:nvPr/>
        </p:nvCxnSpPr>
        <p:spPr>
          <a:xfrm>
            <a:off x="3711575" y="3054350"/>
            <a:ext cx="133350" cy="20002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" idx="1"/>
            <a:endCxn id="7" idx="2"/>
          </p:cNvCxnSpPr>
          <p:nvPr/>
        </p:nvCxnSpPr>
        <p:spPr>
          <a:xfrm>
            <a:off x="3765550" y="2717800"/>
            <a:ext cx="161925" cy="14287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" idx="4"/>
            <a:endCxn id="7" idx="3"/>
          </p:cNvCxnSpPr>
          <p:nvPr/>
        </p:nvCxnSpPr>
        <p:spPr>
          <a:xfrm flipH="1">
            <a:off x="4117975" y="2689225"/>
            <a:ext cx="161925" cy="161925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reeform 70"/>
          <p:cNvSpPr/>
          <p:nvPr/>
        </p:nvSpPr>
        <p:spPr>
          <a:xfrm>
            <a:off x="4150481" y="2841171"/>
            <a:ext cx="44148" cy="997858"/>
          </a:xfrm>
          <a:custGeom>
            <a:avLst/>
            <a:gdLst>
              <a:gd name="connsiteX0" fmla="*/ 44148 w 44148"/>
              <a:gd name="connsiteY0" fmla="*/ 0 h 997858"/>
              <a:gd name="connsiteX1" fmla="*/ 7862 w 44148"/>
              <a:gd name="connsiteY1" fmla="*/ 366486 h 997858"/>
              <a:gd name="connsiteX2" fmla="*/ 605 w 44148"/>
              <a:gd name="connsiteY2" fmla="*/ 743858 h 997858"/>
              <a:gd name="connsiteX3" fmla="*/ 4233 w 44148"/>
              <a:gd name="connsiteY3" fmla="*/ 997858 h 99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48" h="997858">
                <a:moveTo>
                  <a:pt x="44148" y="0"/>
                </a:moveTo>
                <a:cubicBezTo>
                  <a:pt x="29633" y="121255"/>
                  <a:pt x="15119" y="242510"/>
                  <a:pt x="7862" y="366486"/>
                </a:cubicBezTo>
                <a:cubicBezTo>
                  <a:pt x="605" y="490462"/>
                  <a:pt x="1210" y="638629"/>
                  <a:pt x="605" y="743858"/>
                </a:cubicBezTo>
                <a:cubicBezTo>
                  <a:pt x="0" y="849087"/>
                  <a:pt x="4233" y="997858"/>
                  <a:pt x="4233" y="997858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528457" y="2852057"/>
            <a:ext cx="87086" cy="1001486"/>
          </a:xfrm>
          <a:custGeom>
            <a:avLst/>
            <a:gdLst>
              <a:gd name="connsiteX0" fmla="*/ 87086 w 87086"/>
              <a:gd name="connsiteY0" fmla="*/ 0 h 1001486"/>
              <a:gd name="connsiteX1" fmla="*/ 79829 w 87086"/>
              <a:gd name="connsiteY1" fmla="*/ 362857 h 1001486"/>
              <a:gd name="connsiteX2" fmla="*/ 54429 w 87086"/>
              <a:gd name="connsiteY2" fmla="*/ 642257 h 1001486"/>
              <a:gd name="connsiteX3" fmla="*/ 0 w 87086"/>
              <a:gd name="connsiteY3" fmla="*/ 1001486 h 100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86" h="1001486">
                <a:moveTo>
                  <a:pt x="87086" y="0"/>
                </a:moveTo>
                <a:cubicBezTo>
                  <a:pt x="86179" y="127907"/>
                  <a:pt x="85272" y="255814"/>
                  <a:pt x="79829" y="362857"/>
                </a:cubicBezTo>
                <a:cubicBezTo>
                  <a:pt x="74386" y="469900"/>
                  <a:pt x="67734" y="535819"/>
                  <a:pt x="54429" y="642257"/>
                </a:cubicBezTo>
                <a:cubicBezTo>
                  <a:pt x="41124" y="748695"/>
                  <a:pt x="0" y="1001486"/>
                  <a:pt x="0" y="1001486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216400" y="4045857"/>
            <a:ext cx="97971" cy="1172029"/>
          </a:xfrm>
          <a:custGeom>
            <a:avLst/>
            <a:gdLst>
              <a:gd name="connsiteX0" fmla="*/ 97971 w 97971"/>
              <a:gd name="connsiteY0" fmla="*/ 0 h 1172029"/>
              <a:gd name="connsiteX1" fmla="*/ 54429 w 97971"/>
              <a:gd name="connsiteY1" fmla="*/ 620486 h 1172029"/>
              <a:gd name="connsiteX2" fmla="*/ 0 w 97971"/>
              <a:gd name="connsiteY2" fmla="*/ 1172029 h 117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971" h="1172029">
                <a:moveTo>
                  <a:pt x="97971" y="0"/>
                </a:moveTo>
                <a:cubicBezTo>
                  <a:pt x="84364" y="212574"/>
                  <a:pt x="70757" y="425148"/>
                  <a:pt x="54429" y="620486"/>
                </a:cubicBezTo>
                <a:cubicBezTo>
                  <a:pt x="38101" y="815824"/>
                  <a:pt x="0" y="1172029"/>
                  <a:pt x="0" y="1172029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3771295" y="2837543"/>
            <a:ext cx="125791" cy="2351314"/>
          </a:xfrm>
          <a:custGeom>
            <a:avLst/>
            <a:gdLst>
              <a:gd name="connsiteX0" fmla="*/ 45962 w 125791"/>
              <a:gd name="connsiteY0" fmla="*/ 0 h 2351314"/>
              <a:gd name="connsiteX1" fmla="*/ 9676 w 125791"/>
              <a:gd name="connsiteY1" fmla="*/ 355600 h 2351314"/>
              <a:gd name="connsiteX2" fmla="*/ 2419 w 125791"/>
              <a:gd name="connsiteY2" fmla="*/ 616857 h 2351314"/>
              <a:gd name="connsiteX3" fmla="*/ 6048 w 125791"/>
              <a:gd name="connsiteY3" fmla="*/ 849086 h 2351314"/>
              <a:gd name="connsiteX4" fmla="*/ 38705 w 125791"/>
              <a:gd name="connsiteY4" fmla="*/ 1103086 h 2351314"/>
              <a:gd name="connsiteX5" fmla="*/ 100391 w 125791"/>
              <a:gd name="connsiteY5" fmla="*/ 1346200 h 2351314"/>
              <a:gd name="connsiteX6" fmla="*/ 118534 w 125791"/>
              <a:gd name="connsiteY6" fmla="*/ 1469571 h 2351314"/>
              <a:gd name="connsiteX7" fmla="*/ 125791 w 125791"/>
              <a:gd name="connsiteY7" fmla="*/ 1705428 h 2351314"/>
              <a:gd name="connsiteX8" fmla="*/ 118534 w 125791"/>
              <a:gd name="connsiteY8" fmla="*/ 1995714 h 2351314"/>
              <a:gd name="connsiteX9" fmla="*/ 96762 w 125791"/>
              <a:gd name="connsiteY9" fmla="*/ 2351314 h 235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91" h="2351314">
                <a:moveTo>
                  <a:pt x="45962" y="0"/>
                </a:moveTo>
                <a:cubicBezTo>
                  <a:pt x="31447" y="126395"/>
                  <a:pt x="16933" y="252791"/>
                  <a:pt x="9676" y="355600"/>
                </a:cubicBezTo>
                <a:cubicBezTo>
                  <a:pt x="2419" y="458409"/>
                  <a:pt x="3024" y="534609"/>
                  <a:pt x="2419" y="616857"/>
                </a:cubicBezTo>
                <a:cubicBezTo>
                  <a:pt x="1814" y="699105"/>
                  <a:pt x="0" y="768048"/>
                  <a:pt x="6048" y="849086"/>
                </a:cubicBezTo>
                <a:cubicBezTo>
                  <a:pt x="12096" y="930124"/>
                  <a:pt x="22981" y="1020234"/>
                  <a:pt x="38705" y="1103086"/>
                </a:cubicBezTo>
                <a:cubicBezTo>
                  <a:pt x="54429" y="1185938"/>
                  <a:pt x="87086" y="1285119"/>
                  <a:pt x="100391" y="1346200"/>
                </a:cubicBezTo>
                <a:cubicBezTo>
                  <a:pt x="113696" y="1407281"/>
                  <a:pt x="114301" y="1409700"/>
                  <a:pt x="118534" y="1469571"/>
                </a:cubicBezTo>
                <a:cubicBezTo>
                  <a:pt x="122767" y="1529442"/>
                  <a:pt x="125791" y="1617738"/>
                  <a:pt x="125791" y="1705428"/>
                </a:cubicBezTo>
                <a:cubicBezTo>
                  <a:pt x="125791" y="1793118"/>
                  <a:pt x="123372" y="1888066"/>
                  <a:pt x="118534" y="1995714"/>
                </a:cubicBezTo>
                <a:cubicBezTo>
                  <a:pt x="113696" y="2103362"/>
                  <a:pt x="96762" y="2351314"/>
                  <a:pt x="96762" y="2351314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3476171" y="2848429"/>
            <a:ext cx="116720" cy="2253342"/>
          </a:xfrm>
          <a:custGeom>
            <a:avLst/>
            <a:gdLst>
              <a:gd name="connsiteX0" fmla="*/ 0 w 116720"/>
              <a:gd name="connsiteY0" fmla="*/ 0 h 2253342"/>
              <a:gd name="connsiteX1" fmla="*/ 7258 w 116720"/>
              <a:gd name="connsiteY1" fmla="*/ 515257 h 2253342"/>
              <a:gd name="connsiteX2" fmla="*/ 32658 w 116720"/>
              <a:gd name="connsiteY2" fmla="*/ 896257 h 2253342"/>
              <a:gd name="connsiteX3" fmla="*/ 79829 w 116720"/>
              <a:gd name="connsiteY3" fmla="*/ 1284514 h 2253342"/>
              <a:gd name="connsiteX4" fmla="*/ 108858 w 116720"/>
              <a:gd name="connsiteY4" fmla="*/ 1578428 h 2253342"/>
              <a:gd name="connsiteX5" fmla="*/ 116115 w 116720"/>
              <a:gd name="connsiteY5" fmla="*/ 1901371 h 2253342"/>
              <a:gd name="connsiteX6" fmla="*/ 112486 w 116720"/>
              <a:gd name="connsiteY6" fmla="*/ 2097314 h 2253342"/>
              <a:gd name="connsiteX7" fmla="*/ 101600 w 116720"/>
              <a:gd name="connsiteY7" fmla="*/ 2253342 h 225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720" h="2253342">
                <a:moveTo>
                  <a:pt x="0" y="0"/>
                </a:moveTo>
                <a:cubicBezTo>
                  <a:pt x="907" y="182940"/>
                  <a:pt x="1815" y="365881"/>
                  <a:pt x="7258" y="515257"/>
                </a:cubicBezTo>
                <a:cubicBezTo>
                  <a:pt x="12701" y="664633"/>
                  <a:pt x="20563" y="768048"/>
                  <a:pt x="32658" y="896257"/>
                </a:cubicBezTo>
                <a:cubicBezTo>
                  <a:pt x="44753" y="1024466"/>
                  <a:pt x="67129" y="1170819"/>
                  <a:pt x="79829" y="1284514"/>
                </a:cubicBezTo>
                <a:cubicBezTo>
                  <a:pt x="92529" y="1398209"/>
                  <a:pt x="102810" y="1475619"/>
                  <a:pt x="108858" y="1578428"/>
                </a:cubicBezTo>
                <a:cubicBezTo>
                  <a:pt x="114906" y="1681237"/>
                  <a:pt x="115510" y="1814890"/>
                  <a:pt x="116115" y="1901371"/>
                </a:cubicBezTo>
                <a:cubicBezTo>
                  <a:pt x="116720" y="1987852"/>
                  <a:pt x="114905" y="2038652"/>
                  <a:pt x="112486" y="2097314"/>
                </a:cubicBezTo>
                <a:cubicBezTo>
                  <a:pt x="110067" y="2155976"/>
                  <a:pt x="101600" y="2253342"/>
                  <a:pt x="101600" y="2253342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4521200" y="3077029"/>
            <a:ext cx="493486" cy="2148114"/>
          </a:xfrm>
          <a:custGeom>
            <a:avLst/>
            <a:gdLst>
              <a:gd name="connsiteX0" fmla="*/ 493486 w 493486"/>
              <a:gd name="connsiteY0" fmla="*/ 0 h 2148114"/>
              <a:gd name="connsiteX1" fmla="*/ 468086 w 493486"/>
              <a:gd name="connsiteY1" fmla="*/ 384628 h 2148114"/>
              <a:gd name="connsiteX2" fmla="*/ 388257 w 493486"/>
              <a:gd name="connsiteY2" fmla="*/ 707571 h 2148114"/>
              <a:gd name="connsiteX3" fmla="*/ 261257 w 493486"/>
              <a:gd name="connsiteY3" fmla="*/ 1008742 h 2148114"/>
              <a:gd name="connsiteX4" fmla="*/ 148771 w 493486"/>
              <a:gd name="connsiteY4" fmla="*/ 1299028 h 2148114"/>
              <a:gd name="connsiteX5" fmla="*/ 54429 w 493486"/>
              <a:gd name="connsiteY5" fmla="*/ 1647371 h 2148114"/>
              <a:gd name="connsiteX6" fmla="*/ 10886 w 493486"/>
              <a:gd name="connsiteY6" fmla="*/ 1868714 h 2148114"/>
              <a:gd name="connsiteX7" fmla="*/ 3629 w 493486"/>
              <a:gd name="connsiteY7" fmla="*/ 2013857 h 2148114"/>
              <a:gd name="connsiteX8" fmla="*/ 0 w 493486"/>
              <a:gd name="connsiteY8" fmla="*/ 2148114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486" h="2148114">
                <a:moveTo>
                  <a:pt x="493486" y="0"/>
                </a:moveTo>
                <a:cubicBezTo>
                  <a:pt x="489555" y="133350"/>
                  <a:pt x="485624" y="266700"/>
                  <a:pt x="468086" y="384628"/>
                </a:cubicBezTo>
                <a:cubicBezTo>
                  <a:pt x="450548" y="502556"/>
                  <a:pt x="422728" y="603552"/>
                  <a:pt x="388257" y="707571"/>
                </a:cubicBezTo>
                <a:cubicBezTo>
                  <a:pt x="353786" y="811590"/>
                  <a:pt x="301171" y="910166"/>
                  <a:pt x="261257" y="1008742"/>
                </a:cubicBezTo>
                <a:cubicBezTo>
                  <a:pt x="221343" y="1107318"/>
                  <a:pt x="183242" y="1192590"/>
                  <a:pt x="148771" y="1299028"/>
                </a:cubicBezTo>
                <a:cubicBezTo>
                  <a:pt x="114300" y="1405466"/>
                  <a:pt x="77410" y="1552423"/>
                  <a:pt x="54429" y="1647371"/>
                </a:cubicBezTo>
                <a:cubicBezTo>
                  <a:pt x="31448" y="1742319"/>
                  <a:pt x="19353" y="1807633"/>
                  <a:pt x="10886" y="1868714"/>
                </a:cubicBezTo>
                <a:cubicBezTo>
                  <a:pt x="2419" y="1929795"/>
                  <a:pt x="5443" y="1967290"/>
                  <a:pt x="3629" y="2013857"/>
                </a:cubicBezTo>
                <a:cubicBezTo>
                  <a:pt x="1815" y="2060424"/>
                  <a:pt x="0" y="2148114"/>
                  <a:pt x="0" y="2148114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4841119" y="2877457"/>
            <a:ext cx="572710" cy="2351314"/>
          </a:xfrm>
          <a:custGeom>
            <a:avLst/>
            <a:gdLst>
              <a:gd name="connsiteX0" fmla="*/ 572710 w 572710"/>
              <a:gd name="connsiteY0" fmla="*/ 0 h 2351314"/>
              <a:gd name="connsiteX1" fmla="*/ 565452 w 572710"/>
              <a:gd name="connsiteY1" fmla="*/ 254000 h 2351314"/>
              <a:gd name="connsiteX2" fmla="*/ 540052 w 572710"/>
              <a:gd name="connsiteY2" fmla="*/ 475343 h 2351314"/>
              <a:gd name="connsiteX3" fmla="*/ 463852 w 572710"/>
              <a:gd name="connsiteY3" fmla="*/ 772886 h 2351314"/>
              <a:gd name="connsiteX4" fmla="*/ 362252 w 572710"/>
              <a:gd name="connsiteY4" fmla="*/ 1023257 h 2351314"/>
              <a:gd name="connsiteX5" fmla="*/ 246138 w 572710"/>
              <a:gd name="connsiteY5" fmla="*/ 1266372 h 2351314"/>
              <a:gd name="connsiteX6" fmla="*/ 140910 w 572710"/>
              <a:gd name="connsiteY6" fmla="*/ 1538514 h 2351314"/>
              <a:gd name="connsiteX7" fmla="*/ 68338 w 572710"/>
              <a:gd name="connsiteY7" fmla="*/ 1788886 h 2351314"/>
              <a:gd name="connsiteX8" fmla="*/ 24795 w 572710"/>
              <a:gd name="connsiteY8" fmla="*/ 1988457 h 2351314"/>
              <a:gd name="connsiteX9" fmla="*/ 3024 w 572710"/>
              <a:gd name="connsiteY9" fmla="*/ 2166257 h 2351314"/>
              <a:gd name="connsiteX10" fmla="*/ 6652 w 572710"/>
              <a:gd name="connsiteY10" fmla="*/ 2351314 h 235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2710" h="2351314">
                <a:moveTo>
                  <a:pt x="572710" y="0"/>
                </a:moveTo>
                <a:cubicBezTo>
                  <a:pt x="571802" y="87388"/>
                  <a:pt x="570895" y="174776"/>
                  <a:pt x="565452" y="254000"/>
                </a:cubicBezTo>
                <a:cubicBezTo>
                  <a:pt x="560009" y="333224"/>
                  <a:pt x="556985" y="388862"/>
                  <a:pt x="540052" y="475343"/>
                </a:cubicBezTo>
                <a:cubicBezTo>
                  <a:pt x="523119" y="561824"/>
                  <a:pt x="493485" y="681567"/>
                  <a:pt x="463852" y="772886"/>
                </a:cubicBezTo>
                <a:cubicBezTo>
                  <a:pt x="434219" y="864205"/>
                  <a:pt x="398538" y="941009"/>
                  <a:pt x="362252" y="1023257"/>
                </a:cubicBezTo>
                <a:cubicBezTo>
                  <a:pt x="325966" y="1105505"/>
                  <a:pt x="283028" y="1180496"/>
                  <a:pt x="246138" y="1266372"/>
                </a:cubicBezTo>
                <a:cubicBezTo>
                  <a:pt x="209248" y="1352248"/>
                  <a:pt x="170543" y="1451428"/>
                  <a:pt x="140910" y="1538514"/>
                </a:cubicBezTo>
                <a:cubicBezTo>
                  <a:pt x="111277" y="1625600"/>
                  <a:pt x="87691" y="1713895"/>
                  <a:pt x="68338" y="1788886"/>
                </a:cubicBezTo>
                <a:cubicBezTo>
                  <a:pt x="48985" y="1863877"/>
                  <a:pt x="35681" y="1925562"/>
                  <a:pt x="24795" y="1988457"/>
                </a:cubicBezTo>
                <a:cubicBezTo>
                  <a:pt x="13909" y="2051352"/>
                  <a:pt x="6048" y="2105781"/>
                  <a:pt x="3024" y="2166257"/>
                </a:cubicBezTo>
                <a:cubicBezTo>
                  <a:pt x="0" y="2226733"/>
                  <a:pt x="6652" y="2351314"/>
                  <a:pt x="6652" y="2351314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4622800" y="352334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347028" y="387531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7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_702"/>
          <p:cNvPicPr>
            <a:picLocks noChangeAspect="1"/>
          </p:cNvPicPr>
          <p:nvPr/>
        </p:nvPicPr>
        <p:blipFill>
          <a:blip r:embed="rId3"/>
          <a:srcRect l="34163" t="7654" r="11856" b="65926"/>
          <a:stretch>
            <a:fillRect/>
          </a:stretch>
        </p:blipFill>
        <p:spPr>
          <a:xfrm>
            <a:off x="2506132" y="2040466"/>
            <a:ext cx="4297680" cy="290127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97627" y="4754118"/>
            <a:ext cx="1197864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381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21141" y="4330981"/>
            <a:ext cx="83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effectLst>
                  <a:glow rad="88900">
                    <a:schemeClr val="bg1"/>
                  </a:glow>
                </a:effectLst>
                <a:latin typeface="Times"/>
                <a:cs typeface="Times"/>
              </a:rPr>
              <a:t>0.5 μm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62"/>
          <p:cNvGrpSpPr/>
          <p:nvPr/>
        </p:nvGrpSpPr>
        <p:grpSpPr>
          <a:xfrm>
            <a:off x="4457688" y="3372709"/>
            <a:ext cx="1558925" cy="571500"/>
            <a:chOff x="4457688" y="3362325"/>
            <a:chExt cx="1558925" cy="571500"/>
          </a:xfrm>
        </p:grpSpPr>
        <p:sp>
          <p:nvSpPr>
            <p:cNvPr id="111" name="Freeform 110"/>
            <p:cNvSpPr/>
            <p:nvPr/>
          </p:nvSpPr>
          <p:spPr>
            <a:xfrm>
              <a:off x="4457688" y="3362325"/>
              <a:ext cx="1558925" cy="571500"/>
            </a:xfrm>
            <a:custGeom>
              <a:avLst/>
              <a:gdLst>
                <a:gd name="connsiteX0" fmla="*/ 0 w 1558925"/>
                <a:gd name="connsiteY0" fmla="*/ 193675 h 571500"/>
                <a:gd name="connsiteX1" fmla="*/ 393700 w 1558925"/>
                <a:gd name="connsiteY1" fmla="*/ 53975 h 571500"/>
                <a:gd name="connsiteX2" fmla="*/ 803275 w 1558925"/>
                <a:gd name="connsiteY2" fmla="*/ 0 h 571500"/>
                <a:gd name="connsiteX3" fmla="*/ 1209675 w 1558925"/>
                <a:gd name="connsiteY3" fmla="*/ 47625 h 571500"/>
                <a:gd name="connsiteX4" fmla="*/ 1558925 w 1558925"/>
                <a:gd name="connsiteY4" fmla="*/ 180975 h 571500"/>
                <a:gd name="connsiteX5" fmla="*/ 1400175 w 1558925"/>
                <a:gd name="connsiteY5" fmla="*/ 561975 h 571500"/>
                <a:gd name="connsiteX6" fmla="*/ 1108075 w 1558925"/>
                <a:gd name="connsiteY6" fmla="*/ 466725 h 571500"/>
                <a:gd name="connsiteX7" fmla="*/ 800100 w 1558925"/>
                <a:gd name="connsiteY7" fmla="*/ 431800 h 571500"/>
                <a:gd name="connsiteX8" fmla="*/ 492125 w 1558925"/>
                <a:gd name="connsiteY8" fmla="*/ 466725 h 571500"/>
                <a:gd name="connsiteX9" fmla="*/ 184150 w 1558925"/>
                <a:gd name="connsiteY9" fmla="*/ 571500 h 571500"/>
                <a:gd name="connsiteX10" fmla="*/ 0 w 1558925"/>
                <a:gd name="connsiteY10" fmla="*/ 1936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8925" h="571500">
                  <a:moveTo>
                    <a:pt x="0" y="193675"/>
                  </a:moveTo>
                  <a:lnTo>
                    <a:pt x="393700" y="53975"/>
                  </a:lnTo>
                  <a:lnTo>
                    <a:pt x="803275" y="0"/>
                  </a:lnTo>
                  <a:lnTo>
                    <a:pt x="1209675" y="47625"/>
                  </a:lnTo>
                  <a:lnTo>
                    <a:pt x="1558925" y="180975"/>
                  </a:lnTo>
                  <a:lnTo>
                    <a:pt x="1400175" y="561975"/>
                  </a:lnTo>
                  <a:lnTo>
                    <a:pt x="1108075" y="466725"/>
                  </a:lnTo>
                  <a:lnTo>
                    <a:pt x="800100" y="431800"/>
                  </a:lnTo>
                  <a:lnTo>
                    <a:pt x="492125" y="466725"/>
                  </a:lnTo>
                  <a:lnTo>
                    <a:pt x="184150" y="571500"/>
                  </a:lnTo>
                  <a:lnTo>
                    <a:pt x="0" y="193675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2" name="Group 111"/>
            <p:cNvGrpSpPr>
              <a:grpSpLocks noChangeAspect="1"/>
            </p:cNvGrpSpPr>
            <p:nvPr/>
          </p:nvGrpSpPr>
          <p:grpSpPr>
            <a:xfrm rot="10800000">
              <a:off x="5225659" y="3711342"/>
              <a:ext cx="72002" cy="64000"/>
              <a:chOff x="4199890" y="4611579"/>
              <a:chExt cx="246888" cy="219455"/>
            </a:xfrm>
          </p:grpSpPr>
          <p:cxnSp>
            <p:nvCxnSpPr>
              <p:cNvPr id="113" name="Straight Connector 112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/>
            <p:cNvGrpSpPr>
              <a:grpSpLocks noChangeAspect="1"/>
            </p:cNvGrpSpPr>
            <p:nvPr/>
          </p:nvGrpSpPr>
          <p:grpSpPr>
            <a:xfrm rot="10800000">
              <a:off x="5225659" y="3628792"/>
              <a:ext cx="72002" cy="64000"/>
              <a:chOff x="4199890" y="4611579"/>
              <a:chExt cx="246888" cy="219455"/>
            </a:xfrm>
          </p:grpSpPr>
          <p:cxnSp>
            <p:nvCxnSpPr>
              <p:cNvPr id="116" name="Straight Connector 115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/>
            <p:cNvGrpSpPr>
              <a:grpSpLocks noChangeAspect="1"/>
            </p:cNvGrpSpPr>
            <p:nvPr/>
          </p:nvGrpSpPr>
          <p:grpSpPr>
            <a:xfrm rot="10800000">
              <a:off x="5225659" y="3546242"/>
              <a:ext cx="72002" cy="64000"/>
              <a:chOff x="4199890" y="4611579"/>
              <a:chExt cx="246888" cy="219455"/>
            </a:xfrm>
          </p:grpSpPr>
          <p:cxnSp>
            <p:nvCxnSpPr>
              <p:cNvPr id="119" name="Straight Connector 118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/>
            <p:cNvGrpSpPr>
              <a:grpSpLocks noChangeAspect="1"/>
            </p:cNvGrpSpPr>
            <p:nvPr/>
          </p:nvGrpSpPr>
          <p:grpSpPr>
            <a:xfrm rot="10800000">
              <a:off x="5225659" y="3463692"/>
              <a:ext cx="72002" cy="64000"/>
              <a:chOff x="4199890" y="4611579"/>
              <a:chExt cx="246888" cy="219455"/>
            </a:xfrm>
          </p:grpSpPr>
          <p:cxnSp>
            <p:nvCxnSpPr>
              <p:cNvPr id="122" name="Straight Connector 121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/>
            <p:cNvGrpSpPr>
              <a:grpSpLocks noChangeAspect="1"/>
            </p:cNvGrpSpPr>
            <p:nvPr/>
          </p:nvGrpSpPr>
          <p:grpSpPr>
            <a:xfrm rot="10800000">
              <a:off x="5225659" y="3381142"/>
              <a:ext cx="72002" cy="64000"/>
              <a:chOff x="4199890" y="4611579"/>
              <a:chExt cx="246888" cy="219455"/>
            </a:xfrm>
          </p:grpSpPr>
          <p:cxnSp>
            <p:nvCxnSpPr>
              <p:cNvPr id="125" name="Straight Connector 124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/>
            <p:cNvGrpSpPr>
              <a:grpSpLocks noChangeAspect="1"/>
            </p:cNvGrpSpPr>
            <p:nvPr/>
          </p:nvGrpSpPr>
          <p:grpSpPr>
            <a:xfrm rot="11557522">
              <a:off x="5549446" y="3752574"/>
              <a:ext cx="72002" cy="64000"/>
              <a:chOff x="4199890" y="4611579"/>
              <a:chExt cx="246888" cy="219455"/>
            </a:xfrm>
          </p:grpSpPr>
          <p:cxnSp>
            <p:nvCxnSpPr>
              <p:cNvPr id="131" name="Straight Connector 130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/>
            <p:cNvGrpSpPr>
              <a:grpSpLocks noChangeAspect="1"/>
            </p:cNvGrpSpPr>
            <p:nvPr/>
          </p:nvGrpSpPr>
          <p:grpSpPr>
            <a:xfrm rot="11557522">
              <a:off x="5568497" y="3669232"/>
              <a:ext cx="72002" cy="64000"/>
              <a:chOff x="4199890" y="4611579"/>
              <a:chExt cx="246888" cy="219455"/>
            </a:xfrm>
          </p:grpSpPr>
          <p:cxnSp>
            <p:nvCxnSpPr>
              <p:cNvPr id="134" name="Straight Connector 133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 135"/>
            <p:cNvGrpSpPr>
              <a:grpSpLocks noChangeAspect="1"/>
            </p:cNvGrpSpPr>
            <p:nvPr/>
          </p:nvGrpSpPr>
          <p:grpSpPr>
            <a:xfrm rot="11557522">
              <a:off x="5587548" y="3585889"/>
              <a:ext cx="72002" cy="64000"/>
              <a:chOff x="4199890" y="4611579"/>
              <a:chExt cx="246888" cy="219455"/>
            </a:xfrm>
          </p:grpSpPr>
          <p:cxnSp>
            <p:nvCxnSpPr>
              <p:cNvPr id="137" name="Straight Connector 136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up 138"/>
            <p:cNvGrpSpPr>
              <a:grpSpLocks noChangeAspect="1"/>
            </p:cNvGrpSpPr>
            <p:nvPr/>
          </p:nvGrpSpPr>
          <p:grpSpPr>
            <a:xfrm rot="11557522">
              <a:off x="5604484" y="3502546"/>
              <a:ext cx="72002" cy="64000"/>
              <a:chOff x="4199890" y="4611579"/>
              <a:chExt cx="246888" cy="219455"/>
            </a:xfrm>
          </p:grpSpPr>
          <p:cxnSp>
            <p:nvCxnSpPr>
              <p:cNvPr id="140" name="Straight Connector 139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/>
            <p:cNvGrpSpPr>
              <a:grpSpLocks noChangeAspect="1"/>
            </p:cNvGrpSpPr>
            <p:nvPr/>
          </p:nvGrpSpPr>
          <p:grpSpPr>
            <a:xfrm rot="11557522">
              <a:off x="5623531" y="3419203"/>
              <a:ext cx="72002" cy="64000"/>
              <a:chOff x="4199890" y="4611579"/>
              <a:chExt cx="246888" cy="219455"/>
            </a:xfrm>
          </p:grpSpPr>
          <p:cxnSp>
            <p:nvCxnSpPr>
              <p:cNvPr id="143" name="Straight Connector 142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44"/>
            <p:cNvGrpSpPr>
              <a:grpSpLocks noChangeAspect="1"/>
            </p:cNvGrpSpPr>
            <p:nvPr/>
          </p:nvGrpSpPr>
          <p:grpSpPr>
            <a:xfrm rot="10042478" flipH="1">
              <a:off x="4903745" y="3747150"/>
              <a:ext cx="72002" cy="64000"/>
              <a:chOff x="4199890" y="4611579"/>
              <a:chExt cx="246888" cy="219455"/>
            </a:xfrm>
          </p:grpSpPr>
          <p:cxnSp>
            <p:nvCxnSpPr>
              <p:cNvPr id="146" name="Straight Connector 145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/>
            <p:cNvGrpSpPr>
              <a:grpSpLocks noChangeAspect="1"/>
            </p:cNvGrpSpPr>
            <p:nvPr/>
          </p:nvGrpSpPr>
          <p:grpSpPr>
            <a:xfrm rot="10042478" flipH="1">
              <a:off x="4883108" y="3663806"/>
              <a:ext cx="72002" cy="64000"/>
              <a:chOff x="4199890" y="4611579"/>
              <a:chExt cx="246888" cy="219455"/>
            </a:xfrm>
          </p:grpSpPr>
          <p:cxnSp>
            <p:nvCxnSpPr>
              <p:cNvPr id="149" name="Straight Connector 148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/>
            <p:cNvGrpSpPr>
              <a:grpSpLocks noChangeAspect="1"/>
            </p:cNvGrpSpPr>
            <p:nvPr/>
          </p:nvGrpSpPr>
          <p:grpSpPr>
            <a:xfrm rot="10042478" flipH="1">
              <a:off x="4862471" y="3580461"/>
              <a:ext cx="72002" cy="64000"/>
              <a:chOff x="4199890" y="4611579"/>
              <a:chExt cx="246888" cy="219455"/>
            </a:xfrm>
          </p:grpSpPr>
          <p:cxnSp>
            <p:nvCxnSpPr>
              <p:cNvPr id="152" name="Straight Connector 151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153"/>
            <p:cNvGrpSpPr>
              <a:grpSpLocks noChangeAspect="1"/>
            </p:cNvGrpSpPr>
            <p:nvPr/>
          </p:nvGrpSpPr>
          <p:grpSpPr>
            <a:xfrm rot="10042478" flipH="1">
              <a:off x="4841833" y="3497116"/>
              <a:ext cx="72002" cy="64000"/>
              <a:chOff x="4199890" y="4611579"/>
              <a:chExt cx="246888" cy="219455"/>
            </a:xfrm>
          </p:grpSpPr>
          <p:cxnSp>
            <p:nvCxnSpPr>
              <p:cNvPr id="155" name="Straight Connector 154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/>
            <p:cNvGrpSpPr>
              <a:grpSpLocks noChangeAspect="1"/>
            </p:cNvGrpSpPr>
            <p:nvPr/>
          </p:nvGrpSpPr>
          <p:grpSpPr>
            <a:xfrm rot="10042478" flipH="1">
              <a:off x="4821195" y="3413771"/>
              <a:ext cx="72002" cy="64000"/>
              <a:chOff x="4199890" y="4611579"/>
              <a:chExt cx="246888" cy="219455"/>
            </a:xfrm>
          </p:grpSpPr>
          <p:cxnSp>
            <p:nvCxnSpPr>
              <p:cNvPr id="158" name="Straight Connector 157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0" name="TextBox 159"/>
          <p:cNvSpPr txBox="1"/>
          <p:nvPr/>
        </p:nvSpPr>
        <p:spPr>
          <a:xfrm>
            <a:off x="3168650" y="395287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5060938" y="395287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3" name="Arc 2"/>
          <p:cNvSpPr/>
          <p:nvPr/>
        </p:nvSpPr>
        <p:spPr>
          <a:xfrm>
            <a:off x="2218263" y="3384552"/>
            <a:ext cx="2285153" cy="1221316"/>
          </a:xfrm>
          <a:prstGeom prst="arc">
            <a:avLst>
              <a:gd name="adj1" fmla="val 12530326"/>
              <a:gd name="adj2" fmla="val 19875017"/>
            </a:avLst>
          </a:pr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>
            <a:off x="2218263" y="3816352"/>
            <a:ext cx="2285153" cy="1640418"/>
          </a:xfrm>
          <a:prstGeom prst="arc">
            <a:avLst>
              <a:gd name="adj1" fmla="val 13709834"/>
              <a:gd name="adj2" fmla="val 18688569"/>
            </a:avLst>
          </a:prstGeom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2569634" y="3431942"/>
            <a:ext cx="1584521" cy="512267"/>
            <a:chOff x="2569634" y="3431942"/>
            <a:chExt cx="1584521" cy="512267"/>
          </a:xfrm>
        </p:grpSpPr>
        <p:cxnSp>
          <p:nvCxnSpPr>
            <p:cNvPr id="6" name="Straight Connector 5"/>
            <p:cNvCxnSpPr>
              <a:cxnSpLocks/>
              <a:endCxn id="4" idx="0"/>
            </p:cNvCxnSpPr>
            <p:nvPr/>
          </p:nvCxnSpPr>
          <p:spPr>
            <a:xfrm rot="16200000" flipH="1">
              <a:off x="2466611" y="3662582"/>
              <a:ext cx="384650" cy="178603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 rot="10800000">
              <a:off x="3327021" y="3431942"/>
              <a:ext cx="72002" cy="64000"/>
              <a:chOff x="4199890" y="4611579"/>
              <a:chExt cx="246888" cy="219455"/>
            </a:xfrm>
          </p:grpSpPr>
          <p:cxnSp>
            <p:nvCxnSpPr>
              <p:cNvPr id="10" name="Straight Connector 9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 rot="10800000">
              <a:off x="3327021" y="3581167"/>
              <a:ext cx="72002" cy="64000"/>
              <a:chOff x="4199890" y="4611579"/>
              <a:chExt cx="246888" cy="219455"/>
            </a:xfrm>
          </p:grpSpPr>
          <p:cxnSp>
            <p:nvCxnSpPr>
              <p:cNvPr id="13" name="Straight Connector 12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 rot="11073159">
              <a:off x="3447292" y="3670460"/>
              <a:ext cx="72002" cy="64000"/>
              <a:chOff x="4199890" y="4611579"/>
              <a:chExt cx="246888" cy="219455"/>
            </a:xfrm>
          </p:grpSpPr>
          <p:cxnSp>
            <p:nvCxnSpPr>
              <p:cNvPr id="16" name="Straight Connector 15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 rot="11073159">
              <a:off x="3459992" y="3506658"/>
              <a:ext cx="72002" cy="64000"/>
              <a:chOff x="4199890" y="4611579"/>
              <a:chExt cx="246888" cy="219455"/>
            </a:xfrm>
          </p:grpSpPr>
          <p:cxnSp>
            <p:nvCxnSpPr>
              <p:cNvPr id="19" name="Straight Connector 18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>
              <a:grpSpLocks noChangeAspect="1"/>
            </p:cNvGrpSpPr>
            <p:nvPr/>
          </p:nvGrpSpPr>
          <p:grpSpPr>
            <a:xfrm rot="10526841" flipH="1">
              <a:off x="3223652" y="3670460"/>
              <a:ext cx="72002" cy="64000"/>
              <a:chOff x="4199890" y="4611579"/>
              <a:chExt cx="246888" cy="219455"/>
            </a:xfrm>
          </p:grpSpPr>
          <p:cxnSp>
            <p:nvCxnSpPr>
              <p:cNvPr id="37" name="Straight Connector 36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>
              <a:grpSpLocks noChangeAspect="1"/>
            </p:cNvGrpSpPr>
            <p:nvPr/>
          </p:nvGrpSpPr>
          <p:grpSpPr>
            <a:xfrm rot="10526841" flipH="1">
              <a:off x="3210954" y="3506658"/>
              <a:ext cx="72002" cy="64000"/>
              <a:chOff x="4199890" y="4611579"/>
              <a:chExt cx="246888" cy="219455"/>
            </a:xfrm>
          </p:grpSpPr>
          <p:cxnSp>
            <p:nvCxnSpPr>
              <p:cNvPr id="40" name="Straight Connector 39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>
              <a:grpSpLocks noChangeAspect="1"/>
            </p:cNvGrpSpPr>
            <p:nvPr/>
          </p:nvGrpSpPr>
          <p:grpSpPr>
            <a:xfrm rot="10257106" flipH="1">
              <a:off x="3081087" y="3442716"/>
              <a:ext cx="72002" cy="64000"/>
              <a:chOff x="4199890" y="4611579"/>
              <a:chExt cx="246888" cy="219455"/>
            </a:xfrm>
          </p:grpSpPr>
          <p:cxnSp>
            <p:nvCxnSpPr>
              <p:cNvPr id="43" name="Straight Connector 42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>
              <a:grpSpLocks noChangeAspect="1"/>
            </p:cNvGrpSpPr>
            <p:nvPr/>
          </p:nvGrpSpPr>
          <p:grpSpPr>
            <a:xfrm rot="10257106" flipH="1">
              <a:off x="3103312" y="3603085"/>
              <a:ext cx="72002" cy="64000"/>
              <a:chOff x="4199890" y="4611579"/>
              <a:chExt cx="246888" cy="219455"/>
            </a:xfrm>
          </p:grpSpPr>
          <p:cxnSp>
            <p:nvCxnSpPr>
              <p:cNvPr id="46" name="Straight Connector 45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 rot="10042478" flipH="1">
              <a:off x="2982882" y="3537599"/>
              <a:ext cx="72002" cy="64000"/>
              <a:chOff x="4199890" y="4611579"/>
              <a:chExt cx="246888" cy="219455"/>
            </a:xfrm>
          </p:grpSpPr>
          <p:cxnSp>
            <p:nvCxnSpPr>
              <p:cNvPr id="49" name="Straight Connector 48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>
              <a:grpSpLocks noChangeAspect="1"/>
            </p:cNvGrpSpPr>
            <p:nvPr/>
          </p:nvGrpSpPr>
          <p:grpSpPr>
            <a:xfrm rot="10042478" flipH="1">
              <a:off x="3014632" y="3696349"/>
              <a:ext cx="72002" cy="64000"/>
              <a:chOff x="4199890" y="4611579"/>
              <a:chExt cx="246888" cy="219455"/>
            </a:xfrm>
          </p:grpSpPr>
          <p:cxnSp>
            <p:nvCxnSpPr>
              <p:cNvPr id="52" name="Straight Connector 51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>
              <a:grpSpLocks noChangeAspect="1"/>
            </p:cNvGrpSpPr>
            <p:nvPr/>
          </p:nvGrpSpPr>
          <p:grpSpPr>
            <a:xfrm rot="9831933" flipH="1">
              <a:off x="2840200" y="3489601"/>
              <a:ext cx="72002" cy="64000"/>
              <a:chOff x="4199890" y="4611579"/>
              <a:chExt cx="246888" cy="219455"/>
            </a:xfrm>
          </p:grpSpPr>
          <p:cxnSp>
            <p:nvCxnSpPr>
              <p:cNvPr id="55" name="Straight Connector 54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>
              <a:grpSpLocks noChangeAspect="1"/>
            </p:cNvGrpSpPr>
            <p:nvPr/>
          </p:nvGrpSpPr>
          <p:grpSpPr>
            <a:xfrm rot="9831933" flipH="1">
              <a:off x="2887825" y="3645177"/>
              <a:ext cx="72002" cy="64000"/>
              <a:chOff x="4199890" y="4611579"/>
              <a:chExt cx="246888" cy="219455"/>
            </a:xfrm>
          </p:grpSpPr>
          <p:cxnSp>
            <p:nvCxnSpPr>
              <p:cNvPr id="58" name="Straight Connector 57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>
              <a:grpSpLocks noChangeAspect="1"/>
            </p:cNvGrpSpPr>
            <p:nvPr/>
          </p:nvGrpSpPr>
          <p:grpSpPr>
            <a:xfrm rot="9495494" flipH="1">
              <a:off x="2742035" y="3597566"/>
              <a:ext cx="72002" cy="64000"/>
              <a:chOff x="4199890" y="4611579"/>
              <a:chExt cx="246888" cy="219455"/>
            </a:xfrm>
          </p:grpSpPr>
          <p:cxnSp>
            <p:nvCxnSpPr>
              <p:cNvPr id="61" name="Straight Connector 60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>
              <a:grpSpLocks noChangeAspect="1"/>
            </p:cNvGrpSpPr>
            <p:nvPr/>
          </p:nvGrpSpPr>
          <p:grpSpPr>
            <a:xfrm rot="9495494" flipH="1">
              <a:off x="2805535" y="3765208"/>
              <a:ext cx="72002" cy="64000"/>
              <a:chOff x="4199890" y="4611579"/>
              <a:chExt cx="246888" cy="219455"/>
            </a:xfrm>
          </p:grpSpPr>
          <p:cxnSp>
            <p:nvCxnSpPr>
              <p:cNvPr id="64" name="Straight Connector 63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>
              <a:grpSpLocks noChangeAspect="1"/>
            </p:cNvGrpSpPr>
            <p:nvPr/>
          </p:nvGrpSpPr>
          <p:grpSpPr>
            <a:xfrm rot="9212543" flipH="1">
              <a:off x="2688230" y="3712104"/>
              <a:ext cx="72002" cy="64000"/>
              <a:chOff x="4199890" y="4611579"/>
              <a:chExt cx="246888" cy="219455"/>
            </a:xfrm>
          </p:grpSpPr>
          <p:cxnSp>
            <p:nvCxnSpPr>
              <p:cNvPr id="67" name="Straight Connector 66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>
              <a:grpSpLocks noChangeAspect="1"/>
            </p:cNvGrpSpPr>
            <p:nvPr/>
          </p:nvGrpSpPr>
          <p:grpSpPr>
            <a:xfrm rot="11342894">
              <a:off x="3574949" y="3442716"/>
              <a:ext cx="72002" cy="64000"/>
              <a:chOff x="4199890" y="4611579"/>
              <a:chExt cx="246888" cy="219455"/>
            </a:xfrm>
          </p:grpSpPr>
          <p:cxnSp>
            <p:nvCxnSpPr>
              <p:cNvPr id="85" name="Straight Connector 84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/>
            <p:cNvGrpSpPr>
              <a:grpSpLocks noChangeAspect="1"/>
            </p:cNvGrpSpPr>
            <p:nvPr/>
          </p:nvGrpSpPr>
          <p:grpSpPr>
            <a:xfrm rot="11342894">
              <a:off x="3552724" y="3603085"/>
              <a:ext cx="72002" cy="64000"/>
              <a:chOff x="4199890" y="4611579"/>
              <a:chExt cx="246888" cy="219455"/>
            </a:xfrm>
          </p:grpSpPr>
          <p:cxnSp>
            <p:nvCxnSpPr>
              <p:cNvPr id="88" name="Straight Connector 87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>
              <a:grpSpLocks noChangeAspect="1"/>
            </p:cNvGrpSpPr>
            <p:nvPr/>
          </p:nvGrpSpPr>
          <p:grpSpPr>
            <a:xfrm rot="11557522">
              <a:off x="3685731" y="3537599"/>
              <a:ext cx="72002" cy="64000"/>
              <a:chOff x="4199890" y="4611579"/>
              <a:chExt cx="246888" cy="219455"/>
            </a:xfrm>
          </p:grpSpPr>
          <p:cxnSp>
            <p:nvCxnSpPr>
              <p:cNvPr id="91" name="Straight Connector 90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>
              <a:grpSpLocks noChangeAspect="1"/>
            </p:cNvGrpSpPr>
            <p:nvPr/>
          </p:nvGrpSpPr>
          <p:grpSpPr>
            <a:xfrm rot="11557522">
              <a:off x="3653982" y="3696349"/>
              <a:ext cx="72002" cy="64000"/>
              <a:chOff x="4199890" y="4611579"/>
              <a:chExt cx="246888" cy="219455"/>
            </a:xfrm>
          </p:grpSpPr>
          <p:cxnSp>
            <p:nvCxnSpPr>
              <p:cNvPr id="94" name="Straight Connector 93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>
              <a:grpSpLocks noChangeAspect="1"/>
            </p:cNvGrpSpPr>
            <p:nvPr/>
          </p:nvGrpSpPr>
          <p:grpSpPr>
            <a:xfrm rot="11768067">
              <a:off x="3802860" y="3489601"/>
              <a:ext cx="72002" cy="64000"/>
              <a:chOff x="4199890" y="4611579"/>
              <a:chExt cx="246888" cy="219455"/>
            </a:xfrm>
          </p:grpSpPr>
          <p:cxnSp>
            <p:nvCxnSpPr>
              <p:cNvPr id="97" name="Straight Connector 96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>
              <a:grpSpLocks noChangeAspect="1"/>
            </p:cNvGrpSpPr>
            <p:nvPr/>
          </p:nvGrpSpPr>
          <p:grpSpPr>
            <a:xfrm rot="11768067">
              <a:off x="3764760" y="3645177"/>
              <a:ext cx="72002" cy="64000"/>
              <a:chOff x="4199890" y="4611579"/>
              <a:chExt cx="246888" cy="219455"/>
            </a:xfrm>
          </p:grpSpPr>
          <p:cxnSp>
            <p:nvCxnSpPr>
              <p:cNvPr id="100" name="Straight Connector 99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>
              <a:grpSpLocks noChangeAspect="1"/>
            </p:cNvGrpSpPr>
            <p:nvPr/>
          </p:nvGrpSpPr>
          <p:grpSpPr>
            <a:xfrm rot="12104506">
              <a:off x="3897524" y="3597566"/>
              <a:ext cx="72002" cy="64000"/>
              <a:chOff x="4199890" y="4611579"/>
              <a:chExt cx="246888" cy="219455"/>
            </a:xfrm>
          </p:grpSpPr>
          <p:cxnSp>
            <p:nvCxnSpPr>
              <p:cNvPr id="103" name="Straight Connector 102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>
              <a:grpSpLocks noChangeAspect="1"/>
            </p:cNvGrpSpPr>
            <p:nvPr/>
          </p:nvGrpSpPr>
          <p:grpSpPr>
            <a:xfrm rot="12104506">
              <a:off x="3843548" y="3765208"/>
              <a:ext cx="72002" cy="64000"/>
              <a:chOff x="4199890" y="4611579"/>
              <a:chExt cx="246888" cy="219455"/>
            </a:xfrm>
          </p:grpSpPr>
          <p:cxnSp>
            <p:nvCxnSpPr>
              <p:cNvPr id="106" name="Straight Connector 105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/>
            <p:cNvGrpSpPr>
              <a:grpSpLocks noChangeAspect="1"/>
            </p:cNvGrpSpPr>
            <p:nvPr/>
          </p:nvGrpSpPr>
          <p:grpSpPr>
            <a:xfrm rot="12387457">
              <a:off x="3963681" y="3712104"/>
              <a:ext cx="72002" cy="64000"/>
              <a:chOff x="4199890" y="4611579"/>
              <a:chExt cx="246888" cy="219455"/>
            </a:xfrm>
          </p:grpSpPr>
          <p:cxnSp>
            <p:nvCxnSpPr>
              <p:cNvPr id="109" name="Straight Connector 108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>
              <a:cxnSpLocks noChangeAspect="1"/>
            </p:cNvCxnSpPr>
            <p:nvPr/>
          </p:nvCxnSpPr>
          <p:spPr>
            <a:xfrm rot="16200000">
              <a:off x="3868069" y="3653889"/>
              <a:ext cx="384652" cy="187520"/>
            </a:xfrm>
            <a:prstGeom prst="line">
              <a:avLst/>
            </a:prstGeom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Slide Number Placeholder 1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251A-58FB-D740-B2EF-410A993C5F3F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ap="flat" cmpd="sng" algn="ctr">
          <a:solidFill>
            <a:schemeClr val="accent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i="1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4510</TotalTime>
  <Words>1147</Words>
  <Application>Microsoft Macintosh PowerPoint</Application>
  <PresentationFormat>On-screen Show (4:3)</PresentationFormat>
  <Paragraphs>608</Paragraphs>
  <Slides>44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Nora Margaret Anderson</dc:creator>
  <cp:lastModifiedBy>Peter Anderson</cp:lastModifiedBy>
  <cp:revision>83</cp:revision>
  <cp:lastPrinted>2016-01-02T23:19:15Z</cp:lastPrinted>
  <dcterms:created xsi:type="dcterms:W3CDTF">2014-09-23T14:23:12Z</dcterms:created>
  <dcterms:modified xsi:type="dcterms:W3CDTF">2016-01-09T00:18:28Z</dcterms:modified>
</cp:coreProperties>
</file>