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9" r:id="rId2"/>
    <p:sldId id="256" r:id="rId3"/>
    <p:sldId id="258" r:id="rId4"/>
    <p:sldId id="257" r:id="rId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9" d="100"/>
          <a:sy n="119" d="100"/>
        </p:scale>
        <p:origin x="-56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297016F-DDFF-4C9D-8EB7-1D243F33086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EBD46CE-CBCF-4498-8FFF-E7ED418D247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225B658-F024-4FA0-9C2B-46F5CCABAE92}" type="datetime1">
              <a:rPr lang="en-US"/>
              <a:pPr/>
              <a:t>11/16/2011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© Materials Research Society 2012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849FCDE-1027-4BED-8340-46E8C064DC36}" type="datetime1">
              <a:rPr lang="en-US"/>
              <a:pPr/>
              <a:t>11/16/2011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© Materials Research Society 2012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AD743F6-5568-4640-A195-7FF11CCDA111}" type="datetime1">
              <a:rPr lang="en-US"/>
              <a:pPr/>
              <a:t>11/16/2011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© Materials Research Society 2012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D8ED234-4695-4015-8C31-E080B8FE48B8}" type="datetime1">
              <a:rPr lang="en-US"/>
              <a:pPr/>
              <a:t>11/16/2011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© Materials Research Society 2012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53D0EF2-1081-4188-A083-777B156201CA}" type="datetime1">
              <a:rPr lang="en-US"/>
              <a:pPr/>
              <a:t>11/16/2011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© Materials Research Society 2012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B58F08D-DD8B-489B-B66D-0954A030A710}" type="datetime1">
              <a:rPr lang="en-US"/>
              <a:pPr/>
              <a:t>11/16/2011</a:t>
            </a:fld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© Materials Research Society 2012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CB8384A-9EC9-4024-8F06-59867B96C885}" type="datetime1">
              <a:rPr lang="en-US"/>
              <a:pPr/>
              <a:t>11/16/2011</a:t>
            </a:fld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© Materials Research Society 2012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3CB4DA8-0BCD-4CC1-9DED-8496B1B3B41F}" type="datetime1">
              <a:rPr lang="en-US"/>
              <a:pPr/>
              <a:t>11/16/2011</a:t>
            </a:fld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© Materials Research Society 2012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B9FEAC-990D-4440-B979-D903F194ED5E}" type="datetime1">
              <a:rPr lang="en-US"/>
              <a:pPr/>
              <a:t>11/16/2011</a:t>
            </a:fld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© Materials Research Society 2012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0B3672C-17A7-4825-863F-AD6EC98D864E}" type="datetime1">
              <a:rPr lang="en-US"/>
              <a:pPr/>
              <a:t>11/16/2011</a:t>
            </a:fld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© Materials Research Society 2012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8CF4AB9-B49A-4A6A-8B63-A05060ED8D22}" type="datetime1">
              <a:rPr lang="en-US"/>
              <a:pPr/>
              <a:t>11/16/2011</a:t>
            </a:fld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© Materials Research Society 2012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7803DA97-275B-4535-AA1E-FCE1380E5CFC}" type="datetime1">
              <a:rPr lang="en-US"/>
              <a:pPr/>
              <a:t>11/16/2011</a:t>
            </a:fld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76600" y="6381750"/>
            <a:ext cx="57150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r>
              <a:rPr lang="en-GB"/>
              <a:t>© Materials Research Society 2012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hf sldNum="0" hd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/>
          <a:p>
            <a:r>
              <a:rPr lang="en-GB"/>
              <a:t>© Materials Research Society 2012</a:t>
            </a:r>
          </a:p>
        </p:txBody>
      </p:sp>
      <p:pic>
        <p:nvPicPr>
          <p:cNvPr id="15362" name="Picture 2" descr="Z:\CUP\Z1_ED\GINLEY\Ch42\JPEG\GR0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0813" y="1925638"/>
            <a:ext cx="6300787" cy="300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TextBox 3"/>
          <p:cNvSpPr txBox="1">
            <a:spLocks noChangeArrowheads="1"/>
          </p:cNvSpPr>
          <p:nvPr/>
        </p:nvSpPr>
        <p:spPr bwMode="auto">
          <a:xfrm>
            <a:off x="4267200" y="304800"/>
            <a:ext cx="9302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Fig42_01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/>
          <a:p>
            <a:r>
              <a:rPr lang="en-GB"/>
              <a:t>© Materials Research Society 2012</a:t>
            </a:r>
          </a:p>
        </p:txBody>
      </p:sp>
      <p:pic>
        <p:nvPicPr>
          <p:cNvPr id="17410" name="Picture 5" descr="Z:\CUP\Z1_ED\GINLEY\Ch42\JPEG\GR0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19225" y="1938338"/>
            <a:ext cx="6303963" cy="298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1" name="TextBox 5"/>
          <p:cNvSpPr txBox="1">
            <a:spLocks noChangeArrowheads="1"/>
          </p:cNvSpPr>
          <p:nvPr/>
        </p:nvSpPr>
        <p:spPr bwMode="auto">
          <a:xfrm>
            <a:off x="4114800" y="152400"/>
            <a:ext cx="9302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Fig42_02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/>
          <a:p>
            <a:r>
              <a:rPr lang="en-GB"/>
              <a:t>© Materials Research Society 2012</a:t>
            </a:r>
          </a:p>
        </p:txBody>
      </p:sp>
      <p:pic>
        <p:nvPicPr>
          <p:cNvPr id="19458" name="Picture 2" descr="Z:\CUP\Z1_ED\GINLEY\Ch42\JPEG\GR0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47925" y="1647825"/>
            <a:ext cx="4246563" cy="3560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59" name="TextBox 3"/>
          <p:cNvSpPr txBox="1">
            <a:spLocks noChangeArrowheads="1"/>
          </p:cNvSpPr>
          <p:nvPr/>
        </p:nvSpPr>
        <p:spPr bwMode="auto">
          <a:xfrm>
            <a:off x="4191000" y="228600"/>
            <a:ext cx="9302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Fig42_03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/>
          <a:p>
            <a:r>
              <a:rPr lang="en-GB"/>
              <a:t>© Materials Research Society 2012</a:t>
            </a:r>
          </a:p>
        </p:txBody>
      </p:sp>
      <p:pic>
        <p:nvPicPr>
          <p:cNvPr id="21506" name="Picture 2" descr="Z:\CUP\Z1_ED\GINLEY\Ch42\JPEG\GR04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57538" y="2717800"/>
            <a:ext cx="2828925" cy="1420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7" name="TextBox 3"/>
          <p:cNvSpPr txBox="1">
            <a:spLocks noChangeArrowheads="1"/>
          </p:cNvSpPr>
          <p:nvPr/>
        </p:nvSpPr>
        <p:spPr bwMode="auto">
          <a:xfrm>
            <a:off x="3962400" y="381000"/>
            <a:ext cx="9302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Fig42_04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P unbranded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CUP unbranded</Template>
  <TotalTime>1</TotalTime>
  <Words>4</Words>
  <Application>Microsoft Office PowerPoint</Application>
  <PresentationFormat>On-screen Show (4:3)</PresentationFormat>
  <Paragraphs>4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Arial</vt:lpstr>
      <vt:lpstr>CUP unbranded</vt:lpstr>
      <vt:lpstr>Slide 1</vt:lpstr>
      <vt:lpstr>Slide 2</vt:lpstr>
      <vt:lpstr>Slide 3</vt:lpstr>
      <vt:lpstr>Slide 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PG4737</dc:creator>
  <cp:lastModifiedBy>Mia Balashova</cp:lastModifiedBy>
  <cp:revision>3</cp:revision>
  <dcterms:created xsi:type="dcterms:W3CDTF">2011-11-11T12:02:45Z</dcterms:created>
  <dcterms:modified xsi:type="dcterms:W3CDTF">2011-11-16T16:27:50Z</dcterms:modified>
</cp:coreProperties>
</file>