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297016F-DDFF-4C9D-8EB7-1D243F330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BD46CE-CBCF-4498-8FFF-E7ED418D24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5B658-F024-4FA0-9C2B-46F5CCABAE9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9FCDE-1027-4BED-8340-46E8C064DC36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743F6-5568-4640-A195-7FF11CCDA111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ED234-4695-4015-8C31-E080B8FE48B8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D0EF2-1081-4188-A083-777B156201CA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8F08D-DD8B-489B-B66D-0954A030A710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8384A-9EC9-4024-8F06-59867B96C88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B4DA8-0BCD-4CC1-9DED-8496B1B3B41F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9FEAC-990D-4440-B979-D903F194ED5E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3672C-17A7-4825-863F-AD6EC98D864E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CF4AB9-B49A-4A6A-8B63-A05060ED8D2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803DA97-275B-4535-AA1E-FCE1380E5CFC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381750"/>
            <a:ext cx="571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5362" name="Picture 2" descr="Z:\CUP\Z1_ED\GINLEY\Ch42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0813" y="1925638"/>
            <a:ext cx="6300787" cy="300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42672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Fig42_01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7410" name="Picture 5" descr="Z:\CUP\Z1_ED\GINLEY\Ch42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9225" y="1938338"/>
            <a:ext cx="6303963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4114800" y="152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Fig42_02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9458" name="Picture 2" descr="Z:\CUP\Z1_ED\GINLEY\Ch42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1647825"/>
            <a:ext cx="4246563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1910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Fig42_03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1506" name="Picture 2" descr="Z:\CUP\Z1_ED\GINLEY\Ch42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7538" y="2717800"/>
            <a:ext cx="2828925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39624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Fig42_04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1</TotalTime>
  <Words>4</Words>
  <Application>Microsoft Office PowerPoint</Application>
  <PresentationFormat>On-screen Show (4:3)</PresentationFormat>
  <Paragraphs>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CUP unbranded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2011-11-11T12:02:45Z</dcterms:created>
  <dcterms:modified xsi:type="dcterms:W3CDTF">2011-11-16T16:27:50Z</dcterms:modified>
</cp:coreProperties>
</file>