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474C2E-D388-4926-AE2B-752B411D0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6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CAA9E4-2FDC-4810-9F32-4738CF5308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76EA-52BA-4585-8FDB-FEC1C88101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A406-6923-4879-BA07-D7DA0135D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6B82-D89C-49C5-AF75-496856080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1FD2-176D-402D-B046-A436714994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8152-4EFB-44B0-B9A9-7206D9D60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1383-7080-492F-AD76-982E5B97ED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4FF4-85C9-4E6C-BA1E-6DD8BA104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4403-8476-46BE-8434-5042032AAF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163F-4753-40BF-9305-E6BE09F51B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858C-4B95-48CA-B2CD-98B1A804D2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E240-3786-4262-A008-D61B2A6098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302942-477B-4EF0-BBB0-B54F873D31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05_01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1807464"/>
            <a:ext cx="2904744" cy="3243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05_02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455164"/>
            <a:ext cx="2545080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05_03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060448"/>
            <a:ext cx="2545080" cy="27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05_04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0" y="1510284"/>
            <a:ext cx="3627120" cy="383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05_05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24" y="2342388"/>
            <a:ext cx="2587752" cy="21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05_06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380488"/>
            <a:ext cx="2545080" cy="20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05_07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2375916"/>
            <a:ext cx="2545080" cy="21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2386" y="383977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05_08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64" y="1610868"/>
            <a:ext cx="3624072" cy="36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58</TotalTime>
  <Words>56</Words>
  <Application>Microsoft Office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CUP unbranded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Palaniraja, Sarangapany</cp:lastModifiedBy>
  <cp:revision>15</cp:revision>
  <dcterms:created xsi:type="dcterms:W3CDTF">2011-11-11T07:24:09Z</dcterms:created>
  <dcterms:modified xsi:type="dcterms:W3CDTF">2012-12-11T14:56:29Z</dcterms:modified>
</cp:coreProperties>
</file>