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58" r:id="rId19"/>
    <p:sldId id="25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BE019-7B7B-42A7-A19B-9D1B25663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27EA2A-A608-463B-96A8-35BE6596F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E80A-F03F-4662-8240-DC0204EE0A6F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FC9B-2462-4279-8C80-DA12C193C6D0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6F28-8B6B-4172-945B-5FD2B2D66B99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22AF-1D94-465E-9902-25B578D2C42B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E10C-7B98-467F-B236-5C6D5F52C54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133E-46A2-4B91-B702-6B45A786B0B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F0A9-ABC2-45BE-8F63-62D177A41F42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2945-F1CD-4F05-BF9D-BD0C05490A24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28472-3EDA-4A56-B3AE-B78042B89B9B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C5F2-C876-4926-84AE-13D4EF88F72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C1B3-41F2-40AC-930E-591A1B231AE6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3E9B934-F86C-4DCF-8D5F-F36A8FFDB30D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Smithsonian Institute</a:t>
            </a:r>
          </a:p>
        </p:txBody>
      </p:sp>
      <p:pic>
        <p:nvPicPr>
          <p:cNvPr id="15362" name="Picture 5" descr="Z:\CUP\Z1_ED\GINLEY\CH46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81238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Source: 2009 DOE Hydrogen Program Review</a:t>
            </a:r>
          </a:p>
        </p:txBody>
      </p:sp>
      <p:pic>
        <p:nvPicPr>
          <p:cNvPr id="33794" name="Picture 2" descr="Z:\CUP\Z1_ED\GINLEY\CH46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638425"/>
            <a:ext cx="424815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:\CUP\Z1_ED\GINLEY\CH46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824038"/>
            <a:ext cx="30575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Fig46_11</a:t>
            </a:r>
          </a:p>
        </p:txBody>
      </p:sp>
      <p:sp>
        <p:nvSpPr>
          <p:cNvPr id="35845" name="Rectangle 5"/>
          <p:cNvSpPr txBox="1">
            <a:spLocks noGrp="1" noChangeArrowheads="1"/>
          </p:cNvSpPr>
          <p:nvPr/>
        </p:nvSpPr>
        <p:spPr bwMode="auto">
          <a:xfrm>
            <a:off x="3200400" y="640080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Courtesy of the NREL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:\CUP\Z1_ED\GINLEY\CH46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2314575"/>
            <a:ext cx="62976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Fig46_12</a:t>
            </a:r>
          </a:p>
        </p:txBody>
      </p:sp>
      <p:sp>
        <p:nvSpPr>
          <p:cNvPr id="37893" name="Rectangle 5"/>
          <p:cNvSpPr txBox="1">
            <a:spLocks noGrp="1" noChangeArrowheads="1"/>
          </p:cNvSpPr>
          <p:nvPr/>
        </p:nvSpPr>
        <p:spPr bwMode="auto">
          <a:xfrm>
            <a:off x="31242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Courtesy of the NREL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9938" name="Picture 2" descr="Z:\CUP\Z1_ED\GINLEY\CH46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2085975"/>
            <a:ext cx="30353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1986" name="Picture 2" descr="Z:\CUP\Z1_ED\GINLEY\CH46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1851025"/>
            <a:ext cx="63039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886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4034" name="Picture 2" descr="Z:\CUP\Z1_ED\GINLEY\CH46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825" y="1855788"/>
            <a:ext cx="305435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6082" name="Picture 2" descr="Z:\CUP\Z1_ED\GINLEY\CH46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828925"/>
            <a:ext cx="305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886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8130" name="Picture 2" descr="Z:\CUP\Z1_ED\GINLEY\CH46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251075"/>
            <a:ext cx="30575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0178" name="Picture 2" descr="Z:\CUP\Z1_ED\GINLEY\CH46\JPEG\GR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39925"/>
            <a:ext cx="42465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3810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2226" name="Picture 2" descr="Z:\CUP\Z1_ED\GINLEY\CH46\JPEG\GR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739900"/>
            <a:ext cx="424656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NASA</a:t>
            </a:r>
          </a:p>
        </p:txBody>
      </p:sp>
      <p:pic>
        <p:nvPicPr>
          <p:cNvPr id="17410" name="Picture 2" descr="Z:\CUP\Z1_ED\GINLEY\CH46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487613"/>
            <a:ext cx="30607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46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1919288"/>
            <a:ext cx="424338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733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46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19200"/>
            <a:ext cx="3055938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733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46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2219325"/>
            <a:ext cx="62912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46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460625"/>
            <a:ext cx="424656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0386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the NREL</a:t>
            </a:r>
          </a:p>
        </p:txBody>
      </p:sp>
      <p:pic>
        <p:nvPicPr>
          <p:cNvPr id="27650" name="Picture 2" descr="Z:\CUP\Z1_ED\GINLEY\CH46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144713"/>
            <a:ext cx="63007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:\CUP\Z1_ED\GINLEY\CH46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25" y="2282825"/>
            <a:ext cx="62785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505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Fig46_08</a:t>
            </a:r>
          </a:p>
        </p:txBody>
      </p:sp>
      <p:sp>
        <p:nvSpPr>
          <p:cNvPr id="29701" name="Rectangle 5"/>
          <p:cNvSpPr txBox="1">
            <a:spLocks noGrp="1" noChangeArrowheads="1"/>
          </p:cNvSpPr>
          <p:nvPr/>
        </p:nvSpPr>
        <p:spPr bwMode="auto">
          <a:xfrm>
            <a:off x="31242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Courtesy of the NREL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46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279650"/>
            <a:ext cx="42481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657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Fig46_09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32</TotalTime>
  <Words>92</Words>
  <Application>Microsoft Office PowerPoint</Application>
  <PresentationFormat>On-screen Show (4:3)</PresentationFormat>
  <Paragraphs>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2011-11-11T12:18:24Z</dcterms:created>
  <dcterms:modified xsi:type="dcterms:W3CDTF">2012-08-21T13:34:31Z</dcterms:modified>
</cp:coreProperties>
</file>