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5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79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F6462A-9610-4ACB-B5C5-06FC1C94C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1B5958-A5FD-40F5-A57C-56B5ED1F26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53A19-277E-41A6-AC8B-E89F67F19E2E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B42E1-3677-4780-8BF0-10FE2DA53FB3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2D2C9-A5E7-43D7-84D1-05EB5AE90860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407C6-DA8D-4043-AE66-C83F7777C338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0DF37-A75C-4656-B492-EB8514B08D90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908B7-04ED-424A-BCB3-A363B7D0958F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802AE-2A1D-4428-B3F3-E1CACF8C128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5D20A-026B-4027-8CC8-FA172F0B634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01586-1CBA-4FE3-BFAC-D5D1B3F022D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E57E3-CD95-4A57-A6A7-6FDAA3293A1A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20955-38EF-4411-BD15-1CD52584E5B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BD881F2-BCF2-4909-841C-E97EE6AF41A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43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588" y="2290763"/>
            <a:ext cx="30448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3794" name="Picture 2" descr="Z:\CUP\Z1_ED\GINLEY\CH43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1619250"/>
            <a:ext cx="42799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5842" name="Picture 2" descr="Z:\CUP\Z1_ED\GINLEY\CH43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74913"/>
            <a:ext cx="3048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Fig43_12</a:t>
            </a:r>
          </a:p>
        </p:txBody>
      </p:sp>
      <p:pic>
        <p:nvPicPr>
          <p:cNvPr id="37891" name="Picture 2" descr="Z:\CUP\Z1_ED\GINLEY\CH43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589213"/>
            <a:ext cx="30638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9938" name="Picture 2" descr="Z:\CUP\Z1_ED\GINLEY\CH43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1922463"/>
            <a:ext cx="42402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1986" name="Picture 2" descr="Z:\CUP\Z1_ED\GINLEY\CH43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336800"/>
            <a:ext cx="424656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4034" name="Picture 2" descr="Z:\CUP\Z1_ED\GINLEY\CH43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146175"/>
            <a:ext cx="6300787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1148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6082" name="Picture 2" descr="Z:\CUP\Z1_ED\GINLEY\CH43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758950"/>
            <a:ext cx="630078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7410" name="Picture 2" descr="Z:\CUP\Z1_ED\GINLEY\CH43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175" y="2524125"/>
            <a:ext cx="3041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43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411288"/>
            <a:ext cx="63007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43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2008188"/>
            <a:ext cx="6303963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43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588" y="2238375"/>
            <a:ext cx="3044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43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132013"/>
            <a:ext cx="42481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43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2090738"/>
            <a:ext cx="42513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43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01825"/>
            <a:ext cx="424656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267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1746" name="Picture 2" descr="Z:\CUP\Z1_ED\GINLEY\CH43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654300"/>
            <a:ext cx="30607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Fig43_09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</TotalTime>
  <Words>16</Words>
  <Application>Microsoft Office PowerPoint</Application>
  <PresentationFormat>On-screen Show (4:3)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2011-11-11T12:04:45Z</dcterms:created>
  <dcterms:modified xsi:type="dcterms:W3CDTF">2011-11-16T16:28:53Z</dcterms:modified>
</cp:coreProperties>
</file>