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297" r:id="rId4"/>
    <p:sldId id="298" r:id="rId5"/>
    <p:sldId id="309" r:id="rId6"/>
    <p:sldId id="308" r:id="rId7"/>
    <p:sldId id="301" r:id="rId8"/>
    <p:sldId id="302" r:id="rId9"/>
    <p:sldId id="311" r:id="rId10"/>
    <p:sldId id="303" r:id="rId11"/>
    <p:sldId id="304" r:id="rId12"/>
    <p:sldId id="307" r:id="rId13"/>
    <p:sldId id="312" r:id="rId14"/>
    <p:sldId id="296" r:id="rId15"/>
    <p:sldId id="313" r:id="rId16"/>
    <p:sldId id="314" r:id="rId17"/>
    <p:sldId id="315" r:id="rId18"/>
    <p:sldId id="279" r:id="rId19"/>
    <p:sldId id="261" r:id="rId20"/>
    <p:sldId id="262" r:id="rId21"/>
    <p:sldId id="30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8FD9B8-98A6-FCD3-F28E-BF9C965547B3}" name="Priya Das" initials="PD" userId="S::pxdas@cambridge.org::aa0838ee-16f7-48fd-8cd1-cefd81bd13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ndadeep Roy" userId="70c8ce8c-b20b-4f5c-9d20-1ca324a3a7af" providerId="ADAL" clId="{FA644144-2879-48AC-8386-1FA62FC056AE}"/>
    <pc:docChg chg="custSel modSld">
      <pc:chgData name="Anandadeep Roy" userId="70c8ce8c-b20b-4f5c-9d20-1ca324a3a7af" providerId="ADAL" clId="{FA644144-2879-48AC-8386-1FA62FC056AE}" dt="2023-10-13T10:21:52.323" v="218"/>
      <pc:docMkLst>
        <pc:docMk/>
      </pc:docMkLst>
      <pc:sldChg chg="modSp mod delCm modCm">
        <pc:chgData name="Anandadeep Roy" userId="70c8ce8c-b20b-4f5c-9d20-1ca324a3a7af" providerId="ADAL" clId="{FA644144-2879-48AC-8386-1FA62FC056AE}" dt="2023-10-13T10:21:52.323" v="218"/>
        <pc:sldMkLst>
          <pc:docMk/>
          <pc:sldMk cId="1209875103" sldId="262"/>
        </pc:sldMkLst>
        <pc:spChg chg="mod">
          <ac:chgData name="Anandadeep Roy" userId="70c8ce8c-b20b-4f5c-9d20-1ca324a3a7af" providerId="ADAL" clId="{FA644144-2879-48AC-8386-1FA62FC056AE}" dt="2023-10-13T10:21:50.547" v="217" actId="20577"/>
          <ac:spMkLst>
            <pc:docMk/>
            <pc:sldMk cId="1209875103" sldId="262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52.323" v="218"/>
              <pc2:cmMkLst xmlns:pc2="http://schemas.microsoft.com/office/powerpoint/2019/9/main/command">
                <pc:docMk/>
                <pc:sldMk cId="1209875103" sldId="262"/>
                <pc2:cmMk id="{DD6B04E3-A0DA-478D-97B3-6F2B12D39AEF}"/>
              </pc2:cmMkLst>
            </pc226:cmChg>
          </p:ext>
        </pc:extLst>
      </pc:sldChg>
      <pc:sldChg chg="modSp mod delCm">
        <pc:chgData name="Anandadeep Roy" userId="70c8ce8c-b20b-4f5c-9d20-1ca324a3a7af" providerId="ADAL" clId="{FA644144-2879-48AC-8386-1FA62FC056AE}" dt="2023-10-13T10:20:18.571" v="172" actId="1076"/>
        <pc:sldMkLst>
          <pc:docMk/>
          <pc:sldMk cId="2271630778" sldId="296"/>
        </pc:sldMkLst>
        <pc:picChg chg="mod">
          <ac:chgData name="Anandadeep Roy" userId="70c8ce8c-b20b-4f5c-9d20-1ca324a3a7af" providerId="ADAL" clId="{FA644144-2879-48AC-8386-1FA62FC056AE}" dt="2023-10-13T10:20:18.571" v="172" actId="1076"/>
          <ac:picMkLst>
            <pc:docMk/>
            <pc:sldMk cId="2271630778" sldId="296"/>
            <ac:picMk id="5" creationId="{A46C23D0-07F8-4880-B5BE-EBCEC811D03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andadeep Roy" userId="70c8ce8c-b20b-4f5c-9d20-1ca324a3a7af" providerId="ADAL" clId="{FA644144-2879-48AC-8386-1FA62FC056AE}" dt="2023-10-13T10:20:12.215" v="171"/>
              <pc2:cmMkLst xmlns:pc2="http://schemas.microsoft.com/office/powerpoint/2019/9/main/command">
                <pc:docMk/>
                <pc:sldMk cId="2271630778" sldId="296"/>
                <pc2:cmMk id="{A580EC9F-544A-44E6-AF6E-BB15E2D96572}"/>
              </pc2:cmMkLst>
            </pc226:cmChg>
          </p:ext>
        </pc:extLst>
      </pc:sldChg>
      <pc:sldChg chg="modSp mod delCm">
        <pc:chgData name="Anandadeep Roy" userId="70c8ce8c-b20b-4f5c-9d20-1ca324a3a7af" providerId="ADAL" clId="{FA644144-2879-48AC-8386-1FA62FC056AE}" dt="2023-10-13T10:07:56.369" v="9" actId="20577"/>
        <pc:sldMkLst>
          <pc:docMk/>
          <pc:sldMk cId="3543425404" sldId="297"/>
        </pc:sldMkLst>
        <pc:spChg chg="mod">
          <ac:chgData name="Anandadeep Roy" userId="70c8ce8c-b20b-4f5c-9d20-1ca324a3a7af" providerId="ADAL" clId="{FA644144-2879-48AC-8386-1FA62FC056AE}" dt="2023-10-13T10:07:56.369" v="9" actId="20577"/>
          <ac:spMkLst>
            <pc:docMk/>
            <pc:sldMk cId="3543425404" sldId="297"/>
            <ac:spMk id="2" creationId="{EF2BF2B2-3F6B-4E0C-940C-F5A8DF946B6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andadeep Roy" userId="70c8ce8c-b20b-4f5c-9d20-1ca324a3a7af" providerId="ADAL" clId="{FA644144-2879-48AC-8386-1FA62FC056AE}" dt="2023-10-13T10:07:53.733" v="8"/>
              <pc2:cmMkLst xmlns:pc2="http://schemas.microsoft.com/office/powerpoint/2019/9/main/command">
                <pc:docMk/>
                <pc:sldMk cId="3543425404" sldId="297"/>
                <pc2:cmMk id="{D2A80C26-335D-4C6C-8DB5-60550FEF1FC0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1:57.614" v="24"/>
        <pc:sldMkLst>
          <pc:docMk/>
          <pc:sldMk cId="3507986657" sldId="298"/>
        </pc:sldMkLst>
        <pc:spChg chg="mod">
          <ac:chgData name="Anandadeep Roy" userId="70c8ce8c-b20b-4f5c-9d20-1ca324a3a7af" providerId="ADAL" clId="{FA644144-2879-48AC-8386-1FA62FC056AE}" dt="2023-10-13T10:11:55.420" v="23" actId="20577"/>
          <ac:spMkLst>
            <pc:docMk/>
            <pc:sldMk cId="3507986657" sldId="298"/>
            <ac:spMk id="3" creationId="{EFA1A11D-DF17-47DA-8F50-7DC740602D9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1:43.433" v="19"/>
              <pc2:cmMkLst xmlns:pc2="http://schemas.microsoft.com/office/powerpoint/2019/9/main/command">
                <pc:docMk/>
                <pc:sldMk cId="3507986657" sldId="298"/>
                <pc2:cmMk id="{B1F84E43-2191-4B2B-9871-CF0656A06BDB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1:57.614" v="24"/>
              <pc2:cmMkLst xmlns:pc2="http://schemas.microsoft.com/office/powerpoint/2019/9/main/command">
                <pc:docMk/>
                <pc:sldMk cId="3507986657" sldId="298"/>
                <pc2:cmMk id="{03D294EC-CC96-4CB0-A02B-74C345B4E220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7:26.552" v="86"/>
        <pc:sldMkLst>
          <pc:docMk/>
          <pc:sldMk cId="1749171860" sldId="301"/>
        </pc:sldMkLst>
        <pc:spChg chg="mod">
          <ac:chgData name="Anandadeep Roy" userId="70c8ce8c-b20b-4f5c-9d20-1ca324a3a7af" providerId="ADAL" clId="{FA644144-2879-48AC-8386-1FA62FC056AE}" dt="2023-10-13T10:17:24.949" v="85" actId="20577"/>
          <ac:spMkLst>
            <pc:docMk/>
            <pc:sldMk cId="1749171860" sldId="301"/>
            <ac:spMk id="3" creationId="{B9492F15-3D08-4873-9D37-01646DC20D1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7:15.731" v="83"/>
              <pc2:cmMkLst xmlns:pc2="http://schemas.microsoft.com/office/powerpoint/2019/9/main/command">
                <pc:docMk/>
                <pc:sldMk cId="1749171860" sldId="301"/>
                <pc2:cmMk id="{CD6F1A4B-B757-4819-909B-728F7BEA9C89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7:26.552" v="86"/>
              <pc2:cmMkLst xmlns:pc2="http://schemas.microsoft.com/office/powerpoint/2019/9/main/command">
                <pc:docMk/>
                <pc:sldMk cId="1749171860" sldId="301"/>
                <pc2:cmMk id="{DBA730F0-39B5-4FC2-AFCB-F70B3AD38B6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8:28.314" v="129" actId="13926"/>
        <pc:sldMkLst>
          <pc:docMk/>
          <pc:sldMk cId="3446426518" sldId="302"/>
        </pc:sldMkLst>
        <pc:spChg chg="mod">
          <ac:chgData name="Anandadeep Roy" userId="70c8ce8c-b20b-4f5c-9d20-1ca324a3a7af" providerId="ADAL" clId="{FA644144-2879-48AC-8386-1FA62FC056AE}" dt="2023-10-13T10:18:28.314" v="129" actId="13926"/>
          <ac:spMkLst>
            <pc:docMk/>
            <pc:sldMk cId="3446426518" sldId="302"/>
            <ac:spMk id="3" creationId="{E90FD882-A778-4F53-821D-B4F82900C7A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7:57.848" v="116"/>
              <pc2:cmMkLst xmlns:pc2="http://schemas.microsoft.com/office/powerpoint/2019/9/main/command">
                <pc:docMk/>
                <pc:sldMk cId="3446426518" sldId="302"/>
                <pc2:cmMk id="{3235370C-4011-4D35-98E2-284BD93D56C9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8:16.711" v="126"/>
              <pc2:cmMkLst xmlns:pc2="http://schemas.microsoft.com/office/powerpoint/2019/9/main/command">
                <pc:docMk/>
                <pc:sldMk cId="3446426518" sldId="302"/>
                <pc2:cmMk id="{0016E241-23D6-4BA2-88D8-9B3D3543E791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8:00.402" v="117"/>
              <pc2:cmMkLst xmlns:pc2="http://schemas.microsoft.com/office/powerpoint/2019/9/main/command">
                <pc:docMk/>
                <pc:sldMk cId="3446426518" sldId="302"/>
                <pc2:cmMk id="{AB4841F6-4BC9-4377-88CA-CAAF08208B82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9:22.330" v="149"/>
        <pc:sldMkLst>
          <pc:docMk/>
          <pc:sldMk cId="1742122219" sldId="303"/>
        </pc:sldMkLst>
        <pc:spChg chg="mod">
          <ac:chgData name="Anandadeep Roy" userId="70c8ce8c-b20b-4f5c-9d20-1ca324a3a7af" providerId="ADAL" clId="{FA644144-2879-48AC-8386-1FA62FC056AE}" dt="2023-10-13T10:19:17.040" v="147" actId="20577"/>
          <ac:spMkLst>
            <pc:docMk/>
            <pc:sldMk cId="1742122219" sldId="303"/>
            <ac:spMk id="3" creationId="{E6ACFD9D-D655-40A8-9076-0B402320A79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9:20.671" v="148"/>
              <pc2:cmMkLst xmlns:pc2="http://schemas.microsoft.com/office/powerpoint/2019/9/main/command">
                <pc:docMk/>
                <pc:sldMk cId="1742122219" sldId="303"/>
                <pc2:cmMk id="{77A65C69-40EF-4AE1-A9E1-79F1DFD9C0E6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9:22.330" v="149"/>
              <pc2:cmMkLst xmlns:pc2="http://schemas.microsoft.com/office/powerpoint/2019/9/main/command">
                <pc:docMk/>
                <pc:sldMk cId="1742122219" sldId="303"/>
                <pc2:cmMk id="{92D3BAD0-16AE-4D40-920B-E28211175192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9:58.184" v="170" actId="13926"/>
        <pc:sldMkLst>
          <pc:docMk/>
          <pc:sldMk cId="3636110330" sldId="304"/>
        </pc:sldMkLst>
        <pc:spChg chg="mod">
          <ac:chgData name="Anandadeep Roy" userId="70c8ce8c-b20b-4f5c-9d20-1ca324a3a7af" providerId="ADAL" clId="{FA644144-2879-48AC-8386-1FA62FC056AE}" dt="2023-10-13T10:19:58.184" v="170" actId="13926"/>
          <ac:spMkLst>
            <pc:docMk/>
            <pc:sldMk cId="3636110330" sldId="304"/>
            <ac:spMk id="3" creationId="{7CEFAE64-BB1E-45E6-8BCC-C9C77BE652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9:49.286" v="167"/>
              <pc2:cmMkLst xmlns:pc2="http://schemas.microsoft.com/office/powerpoint/2019/9/main/command">
                <pc:docMk/>
                <pc:sldMk cId="3636110330" sldId="304"/>
                <pc2:cmMk id="{4A790D1F-2849-45FD-A3E0-6B770C7A7047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9:54.181" v="169"/>
              <pc2:cmMkLst xmlns:pc2="http://schemas.microsoft.com/office/powerpoint/2019/9/main/command">
                <pc:docMk/>
                <pc:sldMk cId="3636110330" sldId="304"/>
                <pc2:cmMk id="{8819B7E4-CC6D-421B-A373-1D77821D8D8B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9:51.548" v="168"/>
              <pc2:cmMkLst xmlns:pc2="http://schemas.microsoft.com/office/powerpoint/2019/9/main/command">
                <pc:docMk/>
                <pc:sldMk cId="3636110330" sldId="304"/>
                <pc2:cmMk id="{FE3E85FA-5A20-42AD-B8C8-5D0F079F6A88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3:54.585" v="75"/>
        <pc:sldMkLst>
          <pc:docMk/>
          <pc:sldMk cId="3452119431" sldId="308"/>
        </pc:sldMkLst>
        <pc:spChg chg="mod">
          <ac:chgData name="Anandadeep Roy" userId="70c8ce8c-b20b-4f5c-9d20-1ca324a3a7af" providerId="ADAL" clId="{FA644144-2879-48AC-8386-1FA62FC056AE}" dt="2023-10-13T10:12:44.078" v="45" actId="20577"/>
          <ac:spMkLst>
            <pc:docMk/>
            <pc:sldMk cId="3452119431" sldId="308"/>
            <ac:spMk id="2" creationId="{03670784-4675-3A1D-FAC2-6D972ECC8261}"/>
          </ac:spMkLst>
        </pc:spChg>
        <pc:spChg chg="mod">
          <ac:chgData name="Anandadeep Roy" userId="70c8ce8c-b20b-4f5c-9d20-1ca324a3a7af" providerId="ADAL" clId="{FA644144-2879-48AC-8386-1FA62FC056AE}" dt="2023-10-13T10:13:49.996" v="73" actId="20577"/>
          <ac:spMkLst>
            <pc:docMk/>
            <pc:sldMk cId="3452119431" sldId="308"/>
            <ac:spMk id="3" creationId="{24671046-AAE4-B99F-2C7F-76F0599BE9F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3:52.185" v="74"/>
              <pc2:cmMkLst xmlns:pc2="http://schemas.microsoft.com/office/powerpoint/2019/9/main/command">
                <pc:docMk/>
                <pc:sldMk cId="3452119431" sldId="308"/>
                <pc2:cmMk id="{567EFC94-4806-4DC9-B382-12A3C86565F5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3:46.851" v="72"/>
              <pc2:cmMkLst xmlns:pc2="http://schemas.microsoft.com/office/powerpoint/2019/9/main/command">
                <pc:docMk/>
                <pc:sldMk cId="3452119431" sldId="308"/>
                <pc2:cmMk id="{F097F6A2-82EB-4042-A1EE-C247BD09C547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59.845" v="51"/>
              <pc2:cmMkLst xmlns:pc2="http://schemas.microsoft.com/office/powerpoint/2019/9/main/command">
                <pc:docMk/>
                <pc:sldMk cId="3452119431" sldId="308"/>
                <pc2:cmMk id="{F07CEEAB-C5E5-4F92-A078-0F30404147BF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3:03.938" v="53"/>
              <pc2:cmMkLst xmlns:pc2="http://schemas.microsoft.com/office/powerpoint/2019/9/main/command">
                <pc:docMk/>
                <pc:sldMk cId="3452119431" sldId="308"/>
                <pc2:cmMk id="{D46884D3-32A2-4617-9B29-BF9BE8BC8244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3:43.119" v="71"/>
              <pc2:cmMkLst xmlns:pc2="http://schemas.microsoft.com/office/powerpoint/2019/9/main/command">
                <pc:docMk/>
                <pc:sldMk cId="3452119431" sldId="308"/>
                <pc2:cmMk id="{99A58ED9-8F38-465A-99DA-074358EF8D8A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3:54.585" v="75"/>
              <pc2:cmMkLst xmlns:pc2="http://schemas.microsoft.com/office/powerpoint/2019/9/main/command">
                <pc:docMk/>
                <pc:sldMk cId="3452119431" sldId="308"/>
                <pc2:cmMk id="{D8D700E0-09D6-459B-AAA9-457C62B25E9D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57.813" v="50"/>
              <pc2:cmMkLst xmlns:pc2="http://schemas.microsoft.com/office/powerpoint/2019/9/main/command">
                <pc:docMk/>
                <pc:sldMk cId="3452119431" sldId="308"/>
                <pc2:cmMk id="{5BB7B3FC-B53A-41C3-ACEB-CE58B680F359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2:29.800" v="37" actId="20577"/>
        <pc:sldMkLst>
          <pc:docMk/>
          <pc:sldMk cId="1463742189" sldId="309"/>
        </pc:sldMkLst>
        <pc:spChg chg="mod">
          <ac:chgData name="Anandadeep Roy" userId="70c8ce8c-b20b-4f5c-9d20-1ca324a3a7af" providerId="ADAL" clId="{FA644144-2879-48AC-8386-1FA62FC056AE}" dt="2023-10-13T10:12:29.800" v="37" actId="20577"/>
          <ac:spMkLst>
            <pc:docMk/>
            <pc:sldMk cId="1463742189" sldId="309"/>
            <ac:spMk id="3" creationId="{C9B84E0E-4B70-42F0-AC93-3619EECF7C1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12.011" v="30"/>
              <pc2:cmMkLst xmlns:pc2="http://schemas.microsoft.com/office/powerpoint/2019/9/main/command">
                <pc:docMk/>
                <pc:sldMk cId="1463742189" sldId="309"/>
                <pc2:cmMk id="{75276A2C-3D1C-4060-A18A-40687CC014F1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27.039" v="36"/>
              <pc2:cmMkLst xmlns:pc2="http://schemas.microsoft.com/office/powerpoint/2019/9/main/command">
                <pc:docMk/>
                <pc:sldMk cId="1463742189" sldId="309"/>
                <pc2:cmMk id="{F476B549-DD22-42BB-A87E-B5C530215540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06.952" v="27"/>
              <pc2:cmMkLst xmlns:pc2="http://schemas.microsoft.com/office/powerpoint/2019/9/main/command">
                <pc:docMk/>
                <pc:sldMk cId="1463742189" sldId="309"/>
                <pc2:cmMk id="{9992B1BF-1612-4F27-BE78-58B09C936438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03.989" v="26"/>
              <pc2:cmMkLst xmlns:pc2="http://schemas.microsoft.com/office/powerpoint/2019/9/main/command">
                <pc:docMk/>
                <pc:sldMk cId="1463742189" sldId="309"/>
                <pc2:cmMk id="{375227D8-0700-4EE6-AE29-B75DA0C6808B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2:23.480" v="35"/>
              <pc2:cmMkLst xmlns:pc2="http://schemas.microsoft.com/office/powerpoint/2019/9/main/command">
                <pc:docMk/>
                <pc:sldMk cId="1463742189" sldId="309"/>
                <pc2:cmMk id="{50609CDD-B881-4F29-AC36-9F42C2003B35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07:49.003" v="7"/>
        <pc:sldMkLst>
          <pc:docMk/>
          <pc:sldMk cId="1895800933" sldId="310"/>
        </pc:sldMkLst>
        <pc:spChg chg="mod">
          <ac:chgData name="Anandadeep Roy" userId="70c8ce8c-b20b-4f5c-9d20-1ca324a3a7af" providerId="ADAL" clId="{FA644144-2879-48AC-8386-1FA62FC056AE}" dt="2023-10-13T10:07:46.503" v="6" actId="20577"/>
          <ac:spMkLst>
            <pc:docMk/>
            <pc:sldMk cId="1895800933" sldId="310"/>
            <ac:spMk id="3" creationId="{1484367F-6BC1-5AA2-4400-5F9290B1DC2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andadeep Roy" userId="70c8ce8c-b20b-4f5c-9d20-1ca324a3a7af" providerId="ADAL" clId="{FA644144-2879-48AC-8386-1FA62FC056AE}" dt="2023-10-13T10:07:34.019" v="0"/>
              <pc2:cmMkLst xmlns:pc2="http://schemas.microsoft.com/office/powerpoint/2019/9/main/command">
                <pc:docMk/>
                <pc:sldMk cId="1895800933" sldId="310"/>
                <pc2:cmMk id="{B83B4831-4D2D-4ABF-90B5-E6A07D5F4466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07:49.003" v="7"/>
              <pc2:cmMkLst xmlns:pc2="http://schemas.microsoft.com/office/powerpoint/2019/9/main/command">
                <pc:docMk/>
                <pc:sldMk cId="1895800933" sldId="310"/>
                <pc2:cmMk id="{D5CCA238-EBED-4F8E-8060-85BC7AAFFF76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07:42.067" v="5"/>
              <pc2:cmMkLst xmlns:pc2="http://schemas.microsoft.com/office/powerpoint/2019/9/main/command">
                <pc:docMk/>
                <pc:sldMk cId="1895800933" sldId="310"/>
                <pc2:cmMk id="{13F502A8-FE5E-4CF2-96AE-81DBDF5EB555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18:58.728" v="137"/>
        <pc:sldMkLst>
          <pc:docMk/>
          <pc:sldMk cId="2742390155" sldId="311"/>
        </pc:sldMkLst>
        <pc:spChg chg="mod">
          <ac:chgData name="Anandadeep Roy" userId="70c8ce8c-b20b-4f5c-9d20-1ca324a3a7af" providerId="ADAL" clId="{FA644144-2879-48AC-8386-1FA62FC056AE}" dt="2023-10-13T10:18:52.772" v="135" actId="20577"/>
          <ac:spMkLst>
            <pc:docMk/>
            <pc:sldMk cId="2742390155" sldId="311"/>
            <ac:spMk id="3" creationId="{02F8ECF6-C24C-A37F-6F4C-BE9D38EC917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8:58.728" v="137"/>
              <pc2:cmMkLst xmlns:pc2="http://schemas.microsoft.com/office/powerpoint/2019/9/main/command">
                <pc:docMk/>
                <pc:sldMk cId="2742390155" sldId="311"/>
                <pc2:cmMk id="{0BB1781D-CD0C-4199-8AA2-1A69BFEE3F4F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8:55.435" v="136"/>
              <pc2:cmMkLst xmlns:pc2="http://schemas.microsoft.com/office/powerpoint/2019/9/main/command">
                <pc:docMk/>
                <pc:sldMk cId="2742390155" sldId="311"/>
                <pc2:cmMk id="{444A7BB6-46CA-4738-A217-AE37D7BAE1F6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18:38.798" v="131"/>
              <pc2:cmMkLst xmlns:pc2="http://schemas.microsoft.com/office/powerpoint/2019/9/main/command">
                <pc:docMk/>
                <pc:sldMk cId="2742390155" sldId="311"/>
                <pc2:cmMk id="{06C4AEEA-1A1E-430C-8496-9B5B71BAE4F6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20:28.863" v="175"/>
        <pc:sldMkLst>
          <pc:docMk/>
          <pc:sldMk cId="3033018632" sldId="313"/>
        </pc:sldMkLst>
        <pc:spChg chg="mod">
          <ac:chgData name="Anandadeep Roy" userId="70c8ce8c-b20b-4f5c-9d20-1ca324a3a7af" providerId="ADAL" clId="{FA644144-2879-48AC-8386-1FA62FC056AE}" dt="2023-10-13T10:20:26.665" v="174" actId="20577"/>
          <ac:spMkLst>
            <pc:docMk/>
            <pc:sldMk cId="3033018632" sldId="313"/>
            <ac:spMk id="3" creationId="{C765B3FD-6BB6-4CD6-616B-5E6DAEE6A86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0:28.863" v="175"/>
              <pc2:cmMkLst xmlns:pc2="http://schemas.microsoft.com/office/powerpoint/2019/9/main/command">
                <pc:docMk/>
                <pc:sldMk cId="3033018632" sldId="313"/>
                <pc2:cmMk id="{C13427CD-6C58-41E6-9980-594C9E2B007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21:26.769" v="202"/>
        <pc:sldMkLst>
          <pc:docMk/>
          <pc:sldMk cId="505644594" sldId="314"/>
        </pc:sldMkLst>
        <pc:spChg chg="mod">
          <ac:chgData name="Anandadeep Roy" userId="70c8ce8c-b20b-4f5c-9d20-1ca324a3a7af" providerId="ADAL" clId="{FA644144-2879-48AC-8386-1FA62FC056AE}" dt="2023-10-13T10:21:23.078" v="201" actId="20577"/>
          <ac:spMkLst>
            <pc:docMk/>
            <pc:sldMk cId="505644594" sldId="314"/>
            <ac:spMk id="3" creationId="{1B68C117-21F4-3DFE-D95E-4AB82E77C0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26.769" v="202"/>
              <pc2:cmMkLst xmlns:pc2="http://schemas.microsoft.com/office/powerpoint/2019/9/main/command">
                <pc:docMk/>
                <pc:sldMk cId="505644594" sldId="314"/>
                <pc2:cmMk id="{20F6825A-557B-4EB8-A465-584A3C6C3280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13.721" v="197"/>
              <pc2:cmMkLst xmlns:pc2="http://schemas.microsoft.com/office/powerpoint/2019/9/main/command">
                <pc:docMk/>
                <pc:sldMk cId="505644594" sldId="314"/>
                <pc2:cmMk id="{948B3199-F39B-414D-A9CC-90AACE5EA0A2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11.326" v="196"/>
              <pc2:cmMkLst xmlns:pc2="http://schemas.microsoft.com/office/powerpoint/2019/9/main/command">
                <pc:docMk/>
                <pc:sldMk cId="505644594" sldId="314"/>
                <pc2:cmMk id="{93444A99-24B9-48D8-9D52-1C8D49DE3D33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08.161" v="195"/>
              <pc2:cmMkLst xmlns:pc2="http://schemas.microsoft.com/office/powerpoint/2019/9/main/command">
                <pc:docMk/>
                <pc:sldMk cId="505644594" sldId="314"/>
                <pc2:cmMk id="{9878E9CC-4311-4626-935D-F0660CBEDD04}"/>
              </pc2:cmMkLst>
            </pc226:cmChg>
          </p:ext>
        </pc:extLst>
      </pc:sldChg>
      <pc:sldChg chg="modSp mod delCm modCm">
        <pc:chgData name="Anandadeep Roy" userId="70c8ce8c-b20b-4f5c-9d20-1ca324a3a7af" providerId="ADAL" clId="{FA644144-2879-48AC-8386-1FA62FC056AE}" dt="2023-10-13T10:21:34.538" v="206"/>
        <pc:sldMkLst>
          <pc:docMk/>
          <pc:sldMk cId="2553312377" sldId="315"/>
        </pc:sldMkLst>
        <pc:spChg chg="mod">
          <ac:chgData name="Anandadeep Roy" userId="70c8ce8c-b20b-4f5c-9d20-1ca324a3a7af" providerId="ADAL" clId="{FA644144-2879-48AC-8386-1FA62FC056AE}" dt="2023-10-13T10:21:32.155" v="205" actId="20577"/>
          <ac:spMkLst>
            <pc:docMk/>
            <pc:sldMk cId="2553312377" sldId="315"/>
            <ac:spMk id="3" creationId="{E557AB93-66B4-D247-BD90-FFCC2FA62B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FA644144-2879-48AC-8386-1FA62FC056AE}" dt="2023-10-13T10:21:34.538" v="206"/>
              <pc2:cmMkLst xmlns:pc2="http://schemas.microsoft.com/office/powerpoint/2019/9/main/command">
                <pc:docMk/>
                <pc:sldMk cId="2553312377" sldId="315"/>
                <pc2:cmMk id="{377AF439-1A56-488F-8ABA-00617EA6A8B0}"/>
              </pc2:cmMkLst>
            </pc226:cmChg>
          </p:ext>
        </pc:extLst>
      </pc:sldChg>
    </pc:docChg>
  </pc:docChgLst>
  <pc:docChgLst>
    <pc:chgData name="Rahul De" userId="ee19cfac9c0ac879" providerId="LiveId" clId="{4F6AD5CA-4DB8-4166-B105-395BEE61B415}"/>
    <pc:docChg chg="custSel addSld delSld modSld sldOrd">
      <pc:chgData name="Rahul De" userId="ee19cfac9c0ac879" providerId="LiveId" clId="{4F6AD5CA-4DB8-4166-B105-395BEE61B415}" dt="2023-07-13T13:58:35.380" v="3434" actId="20577"/>
      <pc:docMkLst>
        <pc:docMk/>
      </pc:docMkLst>
      <pc:sldChg chg="add del">
        <pc:chgData name="Rahul De" userId="ee19cfac9c0ac879" providerId="LiveId" clId="{4F6AD5CA-4DB8-4166-B105-395BEE61B415}" dt="2023-06-29T14:32:19.458" v="3224" actId="47"/>
        <pc:sldMkLst>
          <pc:docMk/>
          <pc:sldMk cId="1584290234" sldId="257"/>
        </pc:sldMkLst>
      </pc:sldChg>
      <pc:sldChg chg="add ord">
        <pc:chgData name="Rahul De" userId="ee19cfac9c0ac879" providerId="LiveId" clId="{4F6AD5CA-4DB8-4166-B105-395BEE61B415}" dt="2023-06-29T13:57:24.177" v="617"/>
        <pc:sldMkLst>
          <pc:docMk/>
          <pc:sldMk cId="54862460" sldId="261"/>
        </pc:sldMkLst>
      </pc:sldChg>
      <pc:sldChg chg="add ord">
        <pc:chgData name="Rahul De" userId="ee19cfac9c0ac879" providerId="LiveId" clId="{4F6AD5CA-4DB8-4166-B105-395BEE61B415}" dt="2023-06-29T13:57:17.075" v="611"/>
        <pc:sldMkLst>
          <pc:docMk/>
          <pc:sldMk cId="1209875103" sldId="262"/>
        </pc:sldMkLst>
      </pc:sldChg>
      <pc:sldChg chg="add del">
        <pc:chgData name="Rahul De" userId="ee19cfac9c0ac879" providerId="LiveId" clId="{4F6AD5CA-4DB8-4166-B105-395BEE61B415}" dt="2023-06-29T14:07:26.193" v="1362" actId="47"/>
        <pc:sldMkLst>
          <pc:docMk/>
          <pc:sldMk cId="1646996071" sldId="266"/>
        </pc:sldMkLst>
      </pc:sldChg>
      <pc:sldChg chg="add ord">
        <pc:chgData name="Rahul De" userId="ee19cfac9c0ac879" providerId="LiveId" clId="{4F6AD5CA-4DB8-4166-B105-395BEE61B415}" dt="2023-06-29T13:57:12.872" v="607"/>
        <pc:sldMkLst>
          <pc:docMk/>
          <pc:sldMk cId="524452791" sldId="279"/>
        </pc:sldMkLst>
      </pc:sldChg>
      <pc:sldChg chg="add del">
        <pc:chgData name="Rahul De" userId="ee19cfac9c0ac879" providerId="LiveId" clId="{4F6AD5CA-4DB8-4166-B105-395BEE61B415}" dt="2023-06-29T13:45:51.773" v="1" actId="47"/>
        <pc:sldMkLst>
          <pc:docMk/>
          <pc:sldMk cId="2668308002" sldId="295"/>
        </pc:sldMkLst>
      </pc:sldChg>
      <pc:sldChg chg="add ord">
        <pc:chgData name="Rahul De" userId="ee19cfac9c0ac879" providerId="LiveId" clId="{4F6AD5CA-4DB8-4166-B105-395BEE61B415}" dt="2023-06-29T14:07:36.303" v="1372"/>
        <pc:sldMkLst>
          <pc:docMk/>
          <pc:sldMk cId="2271630778" sldId="296"/>
        </pc:sldMkLst>
      </pc:sldChg>
      <pc:sldChg chg="modSp add mod">
        <pc:chgData name="Rahul De" userId="ee19cfac9c0ac879" providerId="LiveId" clId="{4F6AD5CA-4DB8-4166-B105-395BEE61B415}" dt="2023-06-29T14:33:15.537" v="3234" actId="122"/>
        <pc:sldMkLst>
          <pc:docMk/>
          <pc:sldMk cId="3543425404" sldId="297"/>
        </pc:sldMkLst>
        <pc:spChg chg="mod">
          <ac:chgData name="Rahul De" userId="ee19cfac9c0ac879" providerId="LiveId" clId="{4F6AD5CA-4DB8-4166-B105-395BEE61B415}" dt="2023-06-29T14:33:15.537" v="3234" actId="122"/>
          <ac:spMkLst>
            <pc:docMk/>
            <pc:sldMk cId="3543425404" sldId="297"/>
            <ac:spMk id="2" creationId="{EF2BF2B2-3F6B-4E0C-940C-F5A8DF946B68}"/>
          </ac:spMkLst>
        </pc:spChg>
        <pc:spChg chg="mod">
          <ac:chgData name="Rahul De" userId="ee19cfac9c0ac879" providerId="LiveId" clId="{4F6AD5CA-4DB8-4166-B105-395BEE61B415}" dt="2023-06-29T13:55:24.959" v="443" actId="6549"/>
          <ac:spMkLst>
            <pc:docMk/>
            <pc:sldMk cId="3543425404" sldId="297"/>
            <ac:spMk id="3" creationId="{5ABD5D35-9E68-4959-9DE1-0CBAC40E9A47}"/>
          </ac:spMkLst>
        </pc:spChg>
      </pc:sldChg>
      <pc:sldChg chg="modSp add mod">
        <pc:chgData name="Rahul De" userId="ee19cfac9c0ac879" providerId="LiveId" clId="{4F6AD5CA-4DB8-4166-B105-395BEE61B415}" dt="2023-07-13T13:55:13.904" v="3394" actId="6549"/>
        <pc:sldMkLst>
          <pc:docMk/>
          <pc:sldMk cId="3507986657" sldId="298"/>
        </pc:sldMkLst>
        <pc:spChg chg="mod">
          <ac:chgData name="Rahul De" userId="ee19cfac9c0ac879" providerId="LiveId" clId="{4F6AD5CA-4DB8-4166-B105-395BEE61B415}" dt="2023-06-29T13:55:58.304" v="480" actId="20577"/>
          <ac:spMkLst>
            <pc:docMk/>
            <pc:sldMk cId="3507986657" sldId="298"/>
            <ac:spMk id="2" creationId="{46509769-1300-41C0-8151-7CE2678CA13E}"/>
          </ac:spMkLst>
        </pc:spChg>
        <pc:spChg chg="mod">
          <ac:chgData name="Rahul De" userId="ee19cfac9c0ac879" providerId="LiveId" clId="{4F6AD5CA-4DB8-4166-B105-395BEE61B415}" dt="2023-07-13T13:55:13.904" v="3394" actId="6549"/>
          <ac:spMkLst>
            <pc:docMk/>
            <pc:sldMk cId="3507986657" sldId="298"/>
            <ac:spMk id="3" creationId="{EFA1A11D-DF17-47DA-8F50-7DC740602D97}"/>
          </ac:spMkLst>
        </pc:spChg>
      </pc:sldChg>
      <pc:sldChg chg="modSp add del mod ord">
        <pc:chgData name="Rahul De" userId="ee19cfac9c0ac879" providerId="LiveId" clId="{4F6AD5CA-4DB8-4166-B105-395BEE61B415}" dt="2023-06-29T13:58:20.788" v="645" actId="47"/>
        <pc:sldMkLst>
          <pc:docMk/>
          <pc:sldMk cId="1106444922" sldId="299"/>
        </pc:sldMkLst>
        <pc:spChg chg="mod">
          <ac:chgData name="Rahul De" userId="ee19cfac9c0ac879" providerId="LiveId" clId="{4F6AD5CA-4DB8-4166-B105-395BEE61B415}" dt="2023-06-29T13:57:59.075" v="642" actId="20577"/>
          <ac:spMkLst>
            <pc:docMk/>
            <pc:sldMk cId="1106444922" sldId="299"/>
            <ac:spMk id="2" creationId="{DD842F15-98FA-4731-8AA0-CE7D6AE20215}"/>
          </ac:spMkLst>
        </pc:spChg>
        <pc:spChg chg="mod">
          <ac:chgData name="Rahul De" userId="ee19cfac9c0ac879" providerId="LiveId" clId="{4F6AD5CA-4DB8-4166-B105-395BEE61B415}" dt="2023-06-29T13:58:05.787" v="644" actId="27636"/>
          <ac:spMkLst>
            <pc:docMk/>
            <pc:sldMk cId="1106444922" sldId="299"/>
            <ac:spMk id="3" creationId="{C754C195-E416-473A-9CC4-2A5D3FB706D0}"/>
          </ac:spMkLst>
        </pc:spChg>
      </pc:sldChg>
      <pc:sldChg chg="add ord">
        <pc:chgData name="Rahul De" userId="ee19cfac9c0ac879" providerId="LiveId" clId="{4F6AD5CA-4DB8-4166-B105-395BEE61B415}" dt="2023-06-29T13:57:15.079" v="609"/>
        <pc:sldMkLst>
          <pc:docMk/>
          <pc:sldMk cId="1772234723" sldId="300"/>
        </pc:sldMkLst>
      </pc:sldChg>
      <pc:sldChg chg="modSp add mod ord">
        <pc:chgData name="Rahul De" userId="ee19cfac9c0ac879" providerId="LiveId" clId="{4F6AD5CA-4DB8-4166-B105-395BEE61B415}" dt="2023-07-13T13:55:06.923" v="3393" actId="27636"/>
        <pc:sldMkLst>
          <pc:docMk/>
          <pc:sldMk cId="1749171860" sldId="301"/>
        </pc:sldMkLst>
        <pc:spChg chg="mod">
          <ac:chgData name="Rahul De" userId="ee19cfac9c0ac879" providerId="LiveId" clId="{4F6AD5CA-4DB8-4166-B105-395BEE61B415}" dt="2023-06-29T14:34:07.602" v="3256" actId="122"/>
          <ac:spMkLst>
            <pc:docMk/>
            <pc:sldMk cId="1749171860" sldId="301"/>
            <ac:spMk id="2" creationId="{B811BC48-9527-4B0F-9E36-09C369A54E51}"/>
          </ac:spMkLst>
        </pc:spChg>
        <pc:spChg chg="mod">
          <ac:chgData name="Rahul De" userId="ee19cfac9c0ac879" providerId="LiveId" clId="{4F6AD5CA-4DB8-4166-B105-395BEE61B415}" dt="2023-07-13T13:55:06.923" v="3393" actId="27636"/>
          <ac:spMkLst>
            <pc:docMk/>
            <pc:sldMk cId="1749171860" sldId="301"/>
            <ac:spMk id="3" creationId="{B9492F15-3D08-4873-9D37-01646DC20D1A}"/>
          </ac:spMkLst>
        </pc:spChg>
      </pc:sldChg>
      <pc:sldChg chg="modSp add mod">
        <pc:chgData name="Rahul De" userId="ee19cfac9c0ac879" providerId="LiveId" clId="{4F6AD5CA-4DB8-4166-B105-395BEE61B415}" dt="2023-06-29T14:34:24.419" v="3269" actId="20577"/>
        <pc:sldMkLst>
          <pc:docMk/>
          <pc:sldMk cId="3446426518" sldId="302"/>
        </pc:sldMkLst>
        <pc:spChg chg="mod">
          <ac:chgData name="Rahul De" userId="ee19cfac9c0ac879" providerId="LiveId" clId="{4F6AD5CA-4DB8-4166-B105-395BEE61B415}" dt="2023-06-29T13:58:40.986" v="647" actId="6549"/>
          <ac:spMkLst>
            <pc:docMk/>
            <pc:sldMk cId="3446426518" sldId="302"/>
            <ac:spMk id="2" creationId="{8DE5CC30-043C-4C13-8F8A-3A11378AF90D}"/>
          </ac:spMkLst>
        </pc:spChg>
        <pc:spChg chg="mod">
          <ac:chgData name="Rahul De" userId="ee19cfac9c0ac879" providerId="LiveId" clId="{4F6AD5CA-4DB8-4166-B105-395BEE61B415}" dt="2023-06-29T14:34:24.419" v="3269" actId="20577"/>
          <ac:spMkLst>
            <pc:docMk/>
            <pc:sldMk cId="3446426518" sldId="302"/>
            <ac:spMk id="3" creationId="{E90FD882-A778-4F53-821D-B4F82900C7A7}"/>
          </ac:spMkLst>
        </pc:spChg>
      </pc:sldChg>
      <pc:sldChg chg="modSp add mod">
        <pc:chgData name="Rahul De" userId="ee19cfac9c0ac879" providerId="LiveId" clId="{4F6AD5CA-4DB8-4166-B105-395BEE61B415}" dt="2023-07-13T13:56:54.986" v="3415" actId="20577"/>
        <pc:sldMkLst>
          <pc:docMk/>
          <pc:sldMk cId="1742122219" sldId="303"/>
        </pc:sldMkLst>
        <pc:spChg chg="mod">
          <ac:chgData name="Rahul De" userId="ee19cfac9c0ac879" providerId="LiveId" clId="{4F6AD5CA-4DB8-4166-B105-395BEE61B415}" dt="2023-07-13T13:56:54.986" v="3415" actId="20577"/>
          <ac:spMkLst>
            <pc:docMk/>
            <pc:sldMk cId="1742122219" sldId="303"/>
            <ac:spMk id="3" creationId="{E6ACFD9D-D655-40A8-9076-0B402320A799}"/>
          </ac:spMkLst>
        </pc:spChg>
      </pc:sldChg>
      <pc:sldChg chg="add ord">
        <pc:chgData name="Rahul De" userId="ee19cfac9c0ac879" providerId="LiveId" clId="{4F6AD5CA-4DB8-4166-B105-395BEE61B415}" dt="2023-06-29T14:07:02.269" v="1358"/>
        <pc:sldMkLst>
          <pc:docMk/>
          <pc:sldMk cId="3636110330" sldId="304"/>
        </pc:sldMkLst>
      </pc:sldChg>
      <pc:sldChg chg="add del ord">
        <pc:chgData name="Rahul De" userId="ee19cfac9c0ac879" providerId="LiveId" clId="{4F6AD5CA-4DB8-4166-B105-395BEE61B415}" dt="2023-06-29T14:07:16.834" v="1361" actId="47"/>
        <pc:sldMkLst>
          <pc:docMk/>
          <pc:sldMk cId="3426627526" sldId="305"/>
        </pc:sldMkLst>
      </pc:sldChg>
      <pc:sldChg chg="modSp add mod">
        <pc:chgData name="Rahul De" userId="ee19cfac9c0ac879" providerId="LiveId" clId="{4F6AD5CA-4DB8-4166-B105-395BEE61B415}" dt="2023-07-13T13:57:42.861" v="3426" actId="20577"/>
        <pc:sldMkLst>
          <pc:docMk/>
          <pc:sldMk cId="1014313883" sldId="307"/>
        </pc:sldMkLst>
        <pc:spChg chg="mod">
          <ac:chgData name="Rahul De" userId="ee19cfac9c0ac879" providerId="LiveId" clId="{4F6AD5CA-4DB8-4166-B105-395BEE61B415}" dt="2023-06-29T14:34:59.390" v="3302" actId="122"/>
          <ac:spMkLst>
            <pc:docMk/>
            <pc:sldMk cId="1014313883" sldId="307"/>
            <ac:spMk id="2" creationId="{29A268DA-AA3E-462B-B536-1B73DEFC8812}"/>
          </ac:spMkLst>
        </pc:spChg>
        <pc:spChg chg="mod">
          <ac:chgData name="Rahul De" userId="ee19cfac9c0ac879" providerId="LiveId" clId="{4F6AD5CA-4DB8-4166-B105-395BEE61B415}" dt="2023-07-13T13:57:42.861" v="3426" actId="20577"/>
          <ac:spMkLst>
            <pc:docMk/>
            <pc:sldMk cId="1014313883" sldId="307"/>
            <ac:spMk id="3" creationId="{12077E8A-7326-405A-BFE0-B2B5158D154D}"/>
          </ac:spMkLst>
        </pc:spChg>
      </pc:sldChg>
      <pc:sldChg chg="modSp add mod">
        <pc:chgData name="Rahul De" userId="ee19cfac9c0ac879" providerId="LiveId" clId="{4F6AD5CA-4DB8-4166-B105-395BEE61B415}" dt="2023-07-13T13:55:55.304" v="3407" actId="20577"/>
        <pc:sldMkLst>
          <pc:docMk/>
          <pc:sldMk cId="3452119431" sldId="308"/>
        </pc:sldMkLst>
        <pc:spChg chg="mod">
          <ac:chgData name="Rahul De" userId="ee19cfac9c0ac879" providerId="LiveId" clId="{4F6AD5CA-4DB8-4166-B105-395BEE61B415}" dt="2023-06-29T14:33:57.910" v="3253" actId="122"/>
          <ac:spMkLst>
            <pc:docMk/>
            <pc:sldMk cId="3452119431" sldId="308"/>
            <ac:spMk id="2" creationId="{03670784-4675-3A1D-FAC2-6D972ECC8261}"/>
          </ac:spMkLst>
        </pc:spChg>
        <pc:spChg chg="mod">
          <ac:chgData name="Rahul De" userId="ee19cfac9c0ac879" providerId="LiveId" clId="{4F6AD5CA-4DB8-4166-B105-395BEE61B415}" dt="2023-07-13T13:55:55.304" v="3407" actId="20577"/>
          <ac:spMkLst>
            <pc:docMk/>
            <pc:sldMk cId="3452119431" sldId="308"/>
            <ac:spMk id="3" creationId="{24671046-AAE4-B99F-2C7F-76F0599BE9F4}"/>
          </ac:spMkLst>
        </pc:spChg>
      </pc:sldChg>
      <pc:sldChg chg="modSp add mod ord">
        <pc:chgData name="Rahul De" userId="ee19cfac9c0ac879" providerId="LiveId" clId="{4F6AD5CA-4DB8-4166-B105-395BEE61B415}" dt="2023-07-13T13:55:22.295" v="3396" actId="20577"/>
        <pc:sldMkLst>
          <pc:docMk/>
          <pc:sldMk cId="1463742189" sldId="309"/>
        </pc:sldMkLst>
        <pc:spChg chg="mod">
          <ac:chgData name="Rahul De" userId="ee19cfac9c0ac879" providerId="LiveId" clId="{4F6AD5CA-4DB8-4166-B105-395BEE61B415}" dt="2023-06-29T14:33:52.023" v="3252" actId="20577"/>
          <ac:spMkLst>
            <pc:docMk/>
            <pc:sldMk cId="1463742189" sldId="309"/>
            <ac:spMk id="2" creationId="{03F13987-1C4D-4A19-B691-7E860C04847B}"/>
          </ac:spMkLst>
        </pc:spChg>
        <pc:spChg chg="mod">
          <ac:chgData name="Rahul De" userId="ee19cfac9c0ac879" providerId="LiveId" clId="{4F6AD5CA-4DB8-4166-B105-395BEE61B415}" dt="2023-07-13T13:55:22.295" v="3396" actId="20577"/>
          <ac:spMkLst>
            <pc:docMk/>
            <pc:sldMk cId="1463742189" sldId="309"/>
            <ac:spMk id="3" creationId="{C9B84E0E-4B70-42F0-AC93-3619EECF7C19}"/>
          </ac:spMkLst>
        </pc:spChg>
      </pc:sldChg>
      <pc:sldChg chg="modSp new mod">
        <pc:chgData name="Rahul De" userId="ee19cfac9c0ac879" providerId="LiveId" clId="{4F6AD5CA-4DB8-4166-B105-395BEE61B415}" dt="2023-07-13T13:53:34.874" v="3310" actId="20577"/>
        <pc:sldMkLst>
          <pc:docMk/>
          <pc:sldMk cId="1895800933" sldId="310"/>
        </pc:sldMkLst>
        <pc:spChg chg="mod">
          <ac:chgData name="Rahul De" userId="ee19cfac9c0ac879" providerId="LiveId" clId="{4F6AD5CA-4DB8-4166-B105-395BEE61B415}" dt="2023-06-29T14:32:39.072" v="3226" actId="122"/>
          <ac:spMkLst>
            <pc:docMk/>
            <pc:sldMk cId="1895800933" sldId="310"/>
            <ac:spMk id="2" creationId="{0735DBC1-9884-3442-AA8E-0C58E27E4C46}"/>
          </ac:spMkLst>
        </pc:spChg>
        <pc:spChg chg="mod">
          <ac:chgData name="Rahul De" userId="ee19cfac9c0ac879" providerId="LiveId" clId="{4F6AD5CA-4DB8-4166-B105-395BEE61B415}" dt="2023-07-13T13:53:34.874" v="3310" actId="20577"/>
          <ac:spMkLst>
            <pc:docMk/>
            <pc:sldMk cId="1895800933" sldId="310"/>
            <ac:spMk id="3" creationId="{1484367F-6BC1-5AA2-4400-5F9290B1DC24}"/>
          </ac:spMkLst>
        </pc:spChg>
      </pc:sldChg>
      <pc:sldChg chg="modSp new mod">
        <pc:chgData name="Rahul De" userId="ee19cfac9c0ac879" providerId="LiveId" clId="{4F6AD5CA-4DB8-4166-B105-395BEE61B415}" dt="2023-06-29T14:34:35.307" v="3275" actId="20577"/>
        <pc:sldMkLst>
          <pc:docMk/>
          <pc:sldMk cId="2742390155" sldId="311"/>
        </pc:sldMkLst>
        <pc:spChg chg="mod">
          <ac:chgData name="Rahul De" userId="ee19cfac9c0ac879" providerId="LiveId" clId="{4F6AD5CA-4DB8-4166-B105-395BEE61B415}" dt="2023-06-29T14:34:35.307" v="3275" actId="20577"/>
          <ac:spMkLst>
            <pc:docMk/>
            <pc:sldMk cId="2742390155" sldId="311"/>
            <ac:spMk id="2" creationId="{711BC520-2FC0-5057-7661-AE373017FB3E}"/>
          </ac:spMkLst>
        </pc:spChg>
        <pc:spChg chg="mod">
          <ac:chgData name="Rahul De" userId="ee19cfac9c0ac879" providerId="LiveId" clId="{4F6AD5CA-4DB8-4166-B105-395BEE61B415}" dt="2023-06-29T14:06:15.389" v="1356" actId="20577"/>
          <ac:spMkLst>
            <pc:docMk/>
            <pc:sldMk cId="2742390155" sldId="311"/>
            <ac:spMk id="3" creationId="{02F8ECF6-C24C-A37F-6F4C-BE9D38EC9171}"/>
          </ac:spMkLst>
        </pc:spChg>
      </pc:sldChg>
      <pc:sldChg chg="addSp delSp modSp new mod setBg">
        <pc:chgData name="Rahul De" userId="ee19cfac9c0ac879" providerId="LiveId" clId="{4F6AD5CA-4DB8-4166-B105-395BEE61B415}" dt="2023-06-29T14:09:29.518" v="1410" actId="20577"/>
        <pc:sldMkLst>
          <pc:docMk/>
          <pc:sldMk cId="1718238293" sldId="312"/>
        </pc:sldMkLst>
        <pc:spChg chg="mod">
          <ac:chgData name="Rahul De" userId="ee19cfac9c0ac879" providerId="LiveId" clId="{4F6AD5CA-4DB8-4166-B105-395BEE61B415}" dt="2023-06-29T14:09:29.518" v="1410" actId="20577"/>
          <ac:spMkLst>
            <pc:docMk/>
            <pc:sldMk cId="1718238293" sldId="312"/>
            <ac:spMk id="2" creationId="{EEB501A7-FCD1-0DA2-F461-7AD0CE79B986}"/>
          </ac:spMkLst>
        </pc:spChg>
        <pc:spChg chg="del">
          <ac:chgData name="Rahul De" userId="ee19cfac9c0ac879" providerId="LiveId" clId="{4F6AD5CA-4DB8-4166-B105-395BEE61B415}" dt="2023-06-29T14:09:14.792" v="1374"/>
          <ac:spMkLst>
            <pc:docMk/>
            <pc:sldMk cId="1718238293" sldId="312"/>
            <ac:spMk id="3" creationId="{67927FE7-BABE-F6CE-AF91-EBB8659BCD72}"/>
          </ac:spMkLst>
        </pc:spChg>
        <pc:spChg chg="add">
          <ac:chgData name="Rahul De" userId="ee19cfac9c0ac879" providerId="LiveId" clId="{4F6AD5CA-4DB8-4166-B105-395BEE61B415}" dt="2023-06-29T14:09:20.568" v="1375" actId="26606"/>
          <ac:spMkLst>
            <pc:docMk/>
            <pc:sldMk cId="1718238293" sldId="312"/>
            <ac:spMk id="9" creationId="{BACC6370-2D7E-4714-9D71-7542949D7D5D}"/>
          </ac:spMkLst>
        </pc:spChg>
        <pc:spChg chg="add">
          <ac:chgData name="Rahul De" userId="ee19cfac9c0ac879" providerId="LiveId" clId="{4F6AD5CA-4DB8-4166-B105-395BEE61B415}" dt="2023-06-29T14:09:20.568" v="1375" actId="26606"/>
          <ac:spMkLst>
            <pc:docMk/>
            <pc:sldMk cId="1718238293" sldId="312"/>
            <ac:spMk id="11" creationId="{F68B3F68-107C-434F-AA38-110D5EA91B85}"/>
          </ac:spMkLst>
        </pc:spChg>
        <pc:spChg chg="add">
          <ac:chgData name="Rahul De" userId="ee19cfac9c0ac879" providerId="LiveId" clId="{4F6AD5CA-4DB8-4166-B105-395BEE61B415}" dt="2023-06-29T14:09:20.568" v="1375" actId="26606"/>
          <ac:spMkLst>
            <pc:docMk/>
            <pc:sldMk cId="1718238293" sldId="312"/>
            <ac:spMk id="13" creationId="{AAD0DBB9-1A4B-4391-81D4-CB19F9AB918A}"/>
          </ac:spMkLst>
        </pc:spChg>
        <pc:spChg chg="add">
          <ac:chgData name="Rahul De" userId="ee19cfac9c0ac879" providerId="LiveId" clId="{4F6AD5CA-4DB8-4166-B105-395BEE61B415}" dt="2023-06-29T14:09:20.568" v="1375" actId="26606"/>
          <ac:spMkLst>
            <pc:docMk/>
            <pc:sldMk cId="1718238293" sldId="312"/>
            <ac:spMk id="15" creationId="{063BBA22-50EA-4C4D-BE05-F1CE4E63AA56}"/>
          </ac:spMkLst>
        </pc:spChg>
        <pc:graphicFrameChg chg="add mod">
          <ac:chgData name="Rahul De" userId="ee19cfac9c0ac879" providerId="LiveId" clId="{4F6AD5CA-4DB8-4166-B105-395BEE61B415}" dt="2023-06-29T14:09:20.568" v="1375" actId="26606"/>
          <ac:graphicFrameMkLst>
            <pc:docMk/>
            <pc:sldMk cId="1718238293" sldId="312"/>
            <ac:graphicFrameMk id="4" creationId="{1503C71E-1901-A0AC-361D-170FF04CDA4F}"/>
          </ac:graphicFrameMkLst>
        </pc:graphicFrameChg>
      </pc:sldChg>
      <pc:sldChg chg="modSp new mod">
        <pc:chgData name="Rahul De" userId="ee19cfac9c0ac879" providerId="LiveId" clId="{4F6AD5CA-4DB8-4166-B105-395BEE61B415}" dt="2023-07-13T13:58:35.380" v="3434" actId="20577"/>
        <pc:sldMkLst>
          <pc:docMk/>
          <pc:sldMk cId="3033018632" sldId="313"/>
        </pc:sldMkLst>
        <pc:spChg chg="mod">
          <ac:chgData name="Rahul De" userId="ee19cfac9c0ac879" providerId="LiveId" clId="{4F6AD5CA-4DB8-4166-B105-395BEE61B415}" dt="2023-06-29T14:09:49.758" v="1445" actId="20577"/>
          <ac:spMkLst>
            <pc:docMk/>
            <pc:sldMk cId="3033018632" sldId="313"/>
            <ac:spMk id="2" creationId="{417A6AB4-6DB2-F4A2-F2BC-67CC5E5D6B8E}"/>
          </ac:spMkLst>
        </pc:spChg>
        <pc:spChg chg="mod">
          <ac:chgData name="Rahul De" userId="ee19cfac9c0ac879" providerId="LiveId" clId="{4F6AD5CA-4DB8-4166-B105-395BEE61B415}" dt="2023-07-13T13:58:35.380" v="3434" actId="20577"/>
          <ac:spMkLst>
            <pc:docMk/>
            <pc:sldMk cId="3033018632" sldId="313"/>
            <ac:spMk id="3" creationId="{C765B3FD-6BB6-4CD6-616B-5E6DAEE6A865}"/>
          </ac:spMkLst>
        </pc:spChg>
      </pc:sldChg>
      <pc:sldChg chg="modSp new mod">
        <pc:chgData name="Rahul De" userId="ee19cfac9c0ac879" providerId="LiveId" clId="{4F6AD5CA-4DB8-4166-B105-395BEE61B415}" dt="2023-06-29T14:29:35.213" v="2623" actId="20577"/>
        <pc:sldMkLst>
          <pc:docMk/>
          <pc:sldMk cId="505644594" sldId="314"/>
        </pc:sldMkLst>
        <pc:spChg chg="mod">
          <ac:chgData name="Rahul De" userId="ee19cfac9c0ac879" providerId="LiveId" clId="{4F6AD5CA-4DB8-4166-B105-395BEE61B415}" dt="2023-06-29T14:12:41.540" v="2091" actId="20577"/>
          <ac:spMkLst>
            <pc:docMk/>
            <pc:sldMk cId="505644594" sldId="314"/>
            <ac:spMk id="2" creationId="{C182EDED-F6D5-A9FD-4540-0FF101B9B07F}"/>
          </ac:spMkLst>
        </pc:spChg>
        <pc:spChg chg="mod">
          <ac:chgData name="Rahul De" userId="ee19cfac9c0ac879" providerId="LiveId" clId="{4F6AD5CA-4DB8-4166-B105-395BEE61B415}" dt="2023-06-29T14:29:35.213" v="2623" actId="20577"/>
          <ac:spMkLst>
            <pc:docMk/>
            <pc:sldMk cId="505644594" sldId="314"/>
            <ac:spMk id="3" creationId="{1B68C117-21F4-3DFE-D95E-4AB82E77C042}"/>
          </ac:spMkLst>
        </pc:spChg>
      </pc:sldChg>
      <pc:sldChg chg="modSp new mod">
        <pc:chgData name="Rahul De" userId="ee19cfac9c0ac879" providerId="LiveId" clId="{4F6AD5CA-4DB8-4166-B105-395BEE61B415}" dt="2023-06-29T14:35:25.693" v="3304" actId="122"/>
        <pc:sldMkLst>
          <pc:docMk/>
          <pc:sldMk cId="2553312377" sldId="315"/>
        </pc:sldMkLst>
        <pc:spChg chg="mod">
          <ac:chgData name="Rahul De" userId="ee19cfac9c0ac879" providerId="LiveId" clId="{4F6AD5CA-4DB8-4166-B105-395BEE61B415}" dt="2023-06-29T14:35:25.693" v="3304" actId="122"/>
          <ac:spMkLst>
            <pc:docMk/>
            <pc:sldMk cId="2553312377" sldId="315"/>
            <ac:spMk id="2" creationId="{3E1F871F-A356-6262-56E5-2FC1423DDF13}"/>
          </ac:spMkLst>
        </pc:spChg>
        <pc:spChg chg="mod">
          <ac:chgData name="Rahul De" userId="ee19cfac9c0ac879" providerId="LiveId" clId="{4F6AD5CA-4DB8-4166-B105-395BEE61B415}" dt="2023-06-29T14:35:21.505" v="3303" actId="20577"/>
          <ac:spMkLst>
            <pc:docMk/>
            <pc:sldMk cId="2553312377" sldId="315"/>
            <ac:spMk id="3" creationId="{E557AB93-66B4-D247-BD90-FFCC2FA62B5B}"/>
          </ac:spMkLst>
        </pc:spChg>
      </pc:sldChg>
    </pc:docChg>
  </pc:docChgLst>
  <pc:docChgLst>
    <pc:chgData name="Priya Das" userId="aa0838ee-16f7-48fd-8cd1-cefd81bd13dd" providerId="ADAL" clId="{ECD5A7DE-28EB-4ED0-80A7-EA0496C2DDBA}"/>
    <pc:docChg chg="undo custSel modSld">
      <pc:chgData name="Priya Das" userId="aa0838ee-16f7-48fd-8cd1-cefd81bd13dd" providerId="ADAL" clId="{ECD5A7DE-28EB-4ED0-80A7-EA0496C2DDBA}" dt="2023-09-05T11:01:17.574" v="146" actId="5793"/>
      <pc:docMkLst>
        <pc:docMk/>
      </pc:docMkLst>
      <pc:sldChg chg="modSp mod">
        <pc:chgData name="Priya Das" userId="aa0838ee-16f7-48fd-8cd1-cefd81bd13dd" providerId="ADAL" clId="{ECD5A7DE-28EB-4ED0-80A7-EA0496C2DDBA}" dt="2023-09-05T10:44:58.766" v="5" actId="5793"/>
        <pc:sldMkLst>
          <pc:docMk/>
          <pc:sldMk cId="1762259699" sldId="256"/>
        </pc:sldMkLst>
        <pc:spChg chg="mod">
          <ac:chgData name="Priya Das" userId="aa0838ee-16f7-48fd-8cd1-cefd81bd13dd" providerId="ADAL" clId="{ECD5A7DE-28EB-4ED0-80A7-EA0496C2DDBA}" dt="2023-09-05T10:44:58.766" v="5" actId="5793"/>
          <ac:spMkLst>
            <pc:docMk/>
            <pc:sldMk cId="1762259699" sldId="256"/>
            <ac:spMk id="3" creationId="{E7DDC01A-F288-144F-9E0F-1BD881ADA49D}"/>
          </ac:spMkLst>
        </pc:spChg>
      </pc:sldChg>
      <pc:sldChg chg="modSp mod addCm modCm">
        <pc:chgData name="Priya Das" userId="aa0838ee-16f7-48fd-8cd1-cefd81bd13dd" providerId="ADAL" clId="{ECD5A7DE-28EB-4ED0-80A7-EA0496C2DDBA}" dt="2023-09-05T11:01:04.923" v="138" actId="20577"/>
        <pc:sldMkLst>
          <pc:docMk/>
          <pc:sldMk cId="1209875103" sldId="262"/>
        </pc:sldMkLst>
        <pc:spChg chg="mod">
          <ac:chgData name="Priya Das" userId="aa0838ee-16f7-48fd-8cd1-cefd81bd13dd" providerId="ADAL" clId="{ECD5A7DE-28EB-4ED0-80A7-EA0496C2DDBA}" dt="2023-09-05T11:01:04.923" v="138" actId="20577"/>
          <ac:spMkLst>
            <pc:docMk/>
            <pc:sldMk cId="1209875103" sldId="262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1:01:04.923" v="138" actId="20577"/>
              <pc2:cmMkLst xmlns:pc2="http://schemas.microsoft.com/office/powerpoint/2019/9/main/command">
                <pc:docMk/>
                <pc:sldMk cId="1209875103" sldId="262"/>
                <pc2:cmMk id="{DD6B04E3-A0DA-478D-97B3-6F2B12D39AEF}"/>
              </pc2:cmMkLst>
            </pc226:cmChg>
          </p:ext>
        </pc:extLst>
      </pc:sldChg>
      <pc:sldChg chg="modSp mod">
        <pc:chgData name="Priya Das" userId="aa0838ee-16f7-48fd-8cd1-cefd81bd13dd" providerId="ADAL" clId="{ECD5A7DE-28EB-4ED0-80A7-EA0496C2DDBA}" dt="2023-09-05T11:00:41.063" v="135" actId="20577"/>
        <pc:sldMkLst>
          <pc:docMk/>
          <pc:sldMk cId="524452791" sldId="279"/>
        </pc:sldMkLst>
        <pc:spChg chg="mod">
          <ac:chgData name="Priya Das" userId="aa0838ee-16f7-48fd-8cd1-cefd81bd13dd" providerId="ADAL" clId="{ECD5A7DE-28EB-4ED0-80A7-EA0496C2DDBA}" dt="2023-09-05T11:00:41.063" v="135" actId="20577"/>
          <ac:spMkLst>
            <pc:docMk/>
            <pc:sldMk cId="524452791" sldId="279"/>
            <ac:spMk id="3" creationId="{00000000-0000-0000-0000-000000000000}"/>
          </ac:spMkLst>
        </pc:spChg>
      </pc:sldChg>
      <pc:sldChg chg="delSp modSp mod addCm">
        <pc:chgData name="Priya Das" userId="aa0838ee-16f7-48fd-8cd1-cefd81bd13dd" providerId="ADAL" clId="{ECD5A7DE-28EB-4ED0-80A7-EA0496C2DDBA}" dt="2023-09-05T10:57:59.568" v="108"/>
        <pc:sldMkLst>
          <pc:docMk/>
          <pc:sldMk cId="2271630778" sldId="296"/>
        </pc:sldMkLst>
        <pc:spChg chg="del mod">
          <ac:chgData name="Priya Das" userId="aa0838ee-16f7-48fd-8cd1-cefd81bd13dd" providerId="ADAL" clId="{ECD5A7DE-28EB-4ED0-80A7-EA0496C2DDBA}" dt="2023-09-05T10:57:28.273" v="107" actId="478"/>
          <ac:spMkLst>
            <pc:docMk/>
            <pc:sldMk cId="2271630778" sldId="296"/>
            <ac:spMk id="2" creationId="{0ABCD132-1A60-45ED-B61D-F50811105E3B}"/>
          </ac:spMkLst>
        </pc:spChg>
        <pc:picChg chg="mod">
          <ac:chgData name="Priya Das" userId="aa0838ee-16f7-48fd-8cd1-cefd81bd13dd" providerId="ADAL" clId="{ECD5A7DE-28EB-4ED0-80A7-EA0496C2DDBA}" dt="2023-09-05T10:57:23.169" v="105" actId="688"/>
          <ac:picMkLst>
            <pc:docMk/>
            <pc:sldMk cId="2271630778" sldId="296"/>
            <ac:picMk id="5" creationId="{A46C23D0-07F8-4880-B5BE-EBCEC811D03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7:59.568" v="108"/>
              <pc2:cmMkLst xmlns:pc2="http://schemas.microsoft.com/office/powerpoint/2019/9/main/command">
                <pc:docMk/>
                <pc:sldMk cId="2271630778" sldId="296"/>
                <pc2:cmMk id="{A580EC9F-544A-44E6-AF6E-BB15E2D96572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0:46:29.463" v="10"/>
        <pc:sldMkLst>
          <pc:docMk/>
          <pc:sldMk cId="3543425404" sldId="297"/>
        </pc:sldMkLst>
        <pc:spChg chg="mod">
          <ac:chgData name="Priya Das" userId="aa0838ee-16f7-48fd-8cd1-cefd81bd13dd" providerId="ADAL" clId="{ECD5A7DE-28EB-4ED0-80A7-EA0496C2DDBA}" dt="2023-09-05T10:46:17.672" v="9" actId="20577"/>
          <ac:spMkLst>
            <pc:docMk/>
            <pc:sldMk cId="3543425404" sldId="297"/>
            <ac:spMk id="2" creationId="{EF2BF2B2-3F6B-4E0C-940C-F5A8DF946B6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6:29.463" v="10"/>
              <pc2:cmMkLst xmlns:pc2="http://schemas.microsoft.com/office/powerpoint/2019/9/main/command">
                <pc:docMk/>
                <pc:sldMk cId="3543425404" sldId="297"/>
                <pc2:cmMk id="{D2A80C26-335D-4C6C-8DB5-60550FEF1FC0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0:47:34.652" v="16"/>
        <pc:sldMkLst>
          <pc:docMk/>
          <pc:sldMk cId="3507986657" sldId="298"/>
        </pc:sldMkLst>
        <pc:spChg chg="mod">
          <ac:chgData name="Priya Das" userId="aa0838ee-16f7-48fd-8cd1-cefd81bd13dd" providerId="ADAL" clId="{ECD5A7DE-28EB-4ED0-80A7-EA0496C2DDBA}" dt="2023-09-05T10:46:45.032" v="12" actId="20577"/>
          <ac:spMkLst>
            <pc:docMk/>
            <pc:sldMk cId="3507986657" sldId="298"/>
            <ac:spMk id="2" creationId="{46509769-1300-41C0-8151-7CE2678CA13E}"/>
          </ac:spMkLst>
        </pc:spChg>
        <pc:spChg chg="mod">
          <ac:chgData name="Priya Das" userId="aa0838ee-16f7-48fd-8cd1-cefd81bd13dd" providerId="ADAL" clId="{ECD5A7DE-28EB-4ED0-80A7-EA0496C2DDBA}" dt="2023-09-05T10:46:59.762" v="14" actId="5793"/>
          <ac:spMkLst>
            <pc:docMk/>
            <pc:sldMk cId="3507986657" sldId="298"/>
            <ac:spMk id="3" creationId="{EFA1A11D-DF17-47DA-8F50-7DC740602D9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7:12.431" v="15"/>
              <pc2:cmMkLst xmlns:pc2="http://schemas.microsoft.com/office/powerpoint/2019/9/main/command">
                <pc:docMk/>
                <pc:sldMk cId="3507986657" sldId="298"/>
                <pc2:cmMk id="{B1F84E43-2191-4B2B-9871-CF0656A06BDB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7:34.652" v="16"/>
              <pc2:cmMkLst xmlns:pc2="http://schemas.microsoft.com/office/powerpoint/2019/9/main/command">
                <pc:docMk/>
                <pc:sldMk cId="3507986657" sldId="298"/>
                <pc2:cmMk id="{03D294EC-CC96-4CB0-A02B-74C345B4E220}"/>
              </pc2:cmMkLst>
            </pc226:cmChg>
          </p:ext>
        </pc:extLst>
      </pc:sldChg>
      <pc:sldChg chg="modSp mod">
        <pc:chgData name="Priya Das" userId="aa0838ee-16f7-48fd-8cd1-cefd81bd13dd" providerId="ADAL" clId="{ECD5A7DE-28EB-4ED0-80A7-EA0496C2DDBA}" dt="2023-09-05T11:01:17.574" v="146" actId="5793"/>
        <pc:sldMkLst>
          <pc:docMk/>
          <pc:sldMk cId="1772234723" sldId="300"/>
        </pc:sldMkLst>
        <pc:spChg chg="mod">
          <ac:chgData name="Priya Das" userId="aa0838ee-16f7-48fd-8cd1-cefd81bd13dd" providerId="ADAL" clId="{ECD5A7DE-28EB-4ED0-80A7-EA0496C2DDBA}" dt="2023-09-05T11:01:17.574" v="146" actId="5793"/>
          <ac:spMkLst>
            <pc:docMk/>
            <pc:sldMk cId="1772234723" sldId="300"/>
            <ac:spMk id="3" creationId="{00000000-0000-0000-0000-000000000000}"/>
          </ac:spMkLst>
        </pc:spChg>
      </pc:sldChg>
      <pc:sldChg chg="addCm">
        <pc:chgData name="Priya Das" userId="aa0838ee-16f7-48fd-8cd1-cefd81bd13dd" providerId="ADAL" clId="{ECD5A7DE-28EB-4ED0-80A7-EA0496C2DDBA}" dt="2023-09-05T10:51:55.333" v="40"/>
        <pc:sldMkLst>
          <pc:docMk/>
          <pc:sldMk cId="1749171860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1:20.195" v="39"/>
              <pc2:cmMkLst xmlns:pc2="http://schemas.microsoft.com/office/powerpoint/2019/9/main/command">
                <pc:docMk/>
                <pc:sldMk cId="1749171860" sldId="301"/>
                <pc2:cmMk id="{CD6F1A4B-B757-4819-909B-728F7BEA9C89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1:55.333" v="40"/>
              <pc2:cmMkLst xmlns:pc2="http://schemas.microsoft.com/office/powerpoint/2019/9/main/command">
                <pc:docMk/>
                <pc:sldMk cId="1749171860" sldId="301"/>
                <pc2:cmMk id="{DBA730F0-39B5-4FC2-AFCB-F70B3AD38B61}"/>
              </pc2:cmMkLst>
            </pc226:cmChg>
          </p:ext>
        </pc:extLst>
      </pc:sldChg>
      <pc:sldChg chg="modSp mod addCm modCm">
        <pc:chgData name="Priya Das" userId="aa0838ee-16f7-48fd-8cd1-cefd81bd13dd" providerId="ADAL" clId="{ECD5A7DE-28EB-4ED0-80A7-EA0496C2DDBA}" dt="2023-09-05T10:53:31.873" v="47" actId="20577"/>
        <pc:sldMkLst>
          <pc:docMk/>
          <pc:sldMk cId="3446426518" sldId="302"/>
        </pc:sldMkLst>
        <pc:spChg chg="mod">
          <ac:chgData name="Priya Das" userId="aa0838ee-16f7-48fd-8cd1-cefd81bd13dd" providerId="ADAL" clId="{ECD5A7DE-28EB-4ED0-80A7-EA0496C2DDBA}" dt="2023-09-05T10:53:31.873" v="47" actId="20577"/>
          <ac:spMkLst>
            <pc:docMk/>
            <pc:sldMk cId="3446426518" sldId="302"/>
            <ac:spMk id="3" creationId="{E90FD882-A778-4F53-821D-B4F82900C7A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53:31.873" v="47" actId="20577"/>
              <pc2:cmMkLst xmlns:pc2="http://schemas.microsoft.com/office/powerpoint/2019/9/main/command">
                <pc:docMk/>
                <pc:sldMk cId="3446426518" sldId="302"/>
                <pc2:cmMk id="{3235370C-4011-4D35-98E2-284BD93D56C9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53:31.873" v="47" actId="20577"/>
              <pc2:cmMkLst xmlns:pc2="http://schemas.microsoft.com/office/powerpoint/2019/9/main/command">
                <pc:docMk/>
                <pc:sldMk cId="3446426518" sldId="302"/>
                <pc2:cmMk id="{0016E241-23D6-4BA2-88D8-9B3D3543E791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53:31.873" v="47" actId="20577"/>
              <pc2:cmMkLst xmlns:pc2="http://schemas.microsoft.com/office/powerpoint/2019/9/main/command">
                <pc:docMk/>
                <pc:sldMk cId="3446426518" sldId="302"/>
                <pc2:cmMk id="{AB4841F6-4BC9-4377-88CA-CAAF08208B82}"/>
              </pc2:cmMkLst>
            </pc226:cmChg>
          </p:ext>
        </pc:extLst>
      </pc:sldChg>
      <pc:sldChg chg="modSp mod addCm modCm">
        <pc:chgData name="Priya Das" userId="aa0838ee-16f7-48fd-8cd1-cefd81bd13dd" providerId="ADAL" clId="{ECD5A7DE-28EB-4ED0-80A7-EA0496C2DDBA}" dt="2023-09-05T10:55:10.723" v="66" actId="20577"/>
        <pc:sldMkLst>
          <pc:docMk/>
          <pc:sldMk cId="1742122219" sldId="303"/>
        </pc:sldMkLst>
        <pc:spChg chg="mod">
          <ac:chgData name="Priya Das" userId="aa0838ee-16f7-48fd-8cd1-cefd81bd13dd" providerId="ADAL" clId="{ECD5A7DE-28EB-4ED0-80A7-EA0496C2DDBA}" dt="2023-09-05T10:55:10.723" v="66" actId="20577"/>
          <ac:spMkLst>
            <pc:docMk/>
            <pc:sldMk cId="1742122219" sldId="303"/>
            <ac:spMk id="3" creationId="{E6ACFD9D-D655-40A8-9076-0B402320A79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55:10.723" v="66" actId="20577"/>
              <pc2:cmMkLst xmlns:pc2="http://schemas.microsoft.com/office/powerpoint/2019/9/main/command">
                <pc:docMk/>
                <pc:sldMk cId="1742122219" sldId="303"/>
                <pc2:cmMk id="{77A65C69-40EF-4AE1-A9E1-79F1DFD9C0E6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55:10.723" v="66" actId="20577"/>
              <pc2:cmMkLst xmlns:pc2="http://schemas.microsoft.com/office/powerpoint/2019/9/main/command">
                <pc:docMk/>
                <pc:sldMk cId="1742122219" sldId="303"/>
                <pc2:cmMk id="{92D3BAD0-16AE-4D40-920B-E28211175192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0:56:04.366" v="70"/>
        <pc:sldMkLst>
          <pc:docMk/>
          <pc:sldMk cId="3636110330" sldId="304"/>
        </pc:sldMkLst>
        <pc:spChg chg="mod">
          <ac:chgData name="Priya Das" userId="aa0838ee-16f7-48fd-8cd1-cefd81bd13dd" providerId="ADAL" clId="{ECD5A7DE-28EB-4ED0-80A7-EA0496C2DDBA}" dt="2023-09-05T10:55:30.294" v="68" actId="13926"/>
          <ac:spMkLst>
            <pc:docMk/>
            <pc:sldMk cId="3636110330" sldId="304"/>
            <ac:spMk id="3" creationId="{7CEFAE64-BB1E-45E6-8BCC-C9C77BE652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5:54.903" v="69"/>
              <pc2:cmMkLst xmlns:pc2="http://schemas.microsoft.com/office/powerpoint/2019/9/main/command">
                <pc:docMk/>
                <pc:sldMk cId="3636110330" sldId="304"/>
                <pc2:cmMk id="{4A790D1F-2849-45FD-A3E0-6B770C7A7047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6:04.366" v="70"/>
              <pc2:cmMkLst xmlns:pc2="http://schemas.microsoft.com/office/powerpoint/2019/9/main/command">
                <pc:docMk/>
                <pc:sldMk cId="3636110330" sldId="304"/>
                <pc2:cmMk id="{8819B7E4-CC6D-421B-A373-1D77821D8D8B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5:23.356" v="67"/>
              <pc2:cmMkLst xmlns:pc2="http://schemas.microsoft.com/office/powerpoint/2019/9/main/command">
                <pc:docMk/>
                <pc:sldMk cId="3636110330" sldId="304"/>
                <pc2:cmMk id="{FE3E85FA-5A20-42AD-B8C8-5D0F079F6A88}"/>
              </pc2:cmMkLst>
            </pc226:cmChg>
          </p:ext>
        </pc:extLst>
      </pc:sldChg>
      <pc:sldChg chg="modSp mod">
        <pc:chgData name="Priya Das" userId="aa0838ee-16f7-48fd-8cd1-cefd81bd13dd" providerId="ADAL" clId="{ECD5A7DE-28EB-4ED0-80A7-EA0496C2DDBA}" dt="2023-09-05T10:56:31.336" v="83" actId="20577"/>
        <pc:sldMkLst>
          <pc:docMk/>
          <pc:sldMk cId="1014313883" sldId="307"/>
        </pc:sldMkLst>
        <pc:spChg chg="mod">
          <ac:chgData name="Priya Das" userId="aa0838ee-16f7-48fd-8cd1-cefd81bd13dd" providerId="ADAL" clId="{ECD5A7DE-28EB-4ED0-80A7-EA0496C2DDBA}" dt="2023-09-05T10:56:31.336" v="83" actId="20577"/>
          <ac:spMkLst>
            <pc:docMk/>
            <pc:sldMk cId="1014313883" sldId="307"/>
            <ac:spMk id="3" creationId="{12077E8A-7326-405A-BFE0-B2B5158D154D}"/>
          </ac:spMkLst>
        </pc:spChg>
      </pc:sldChg>
      <pc:sldChg chg="modSp mod addCm">
        <pc:chgData name="Priya Das" userId="aa0838ee-16f7-48fd-8cd1-cefd81bd13dd" providerId="ADAL" clId="{ECD5A7DE-28EB-4ED0-80A7-EA0496C2DDBA}" dt="2023-09-05T10:50:58.926" v="38"/>
        <pc:sldMkLst>
          <pc:docMk/>
          <pc:sldMk cId="3452119431" sldId="308"/>
        </pc:sldMkLst>
        <pc:spChg chg="mod">
          <ac:chgData name="Priya Das" userId="aa0838ee-16f7-48fd-8cd1-cefd81bd13dd" providerId="ADAL" clId="{ECD5A7DE-28EB-4ED0-80A7-EA0496C2DDBA}" dt="2023-09-05T10:50:18.303" v="35" actId="13926"/>
          <ac:spMkLst>
            <pc:docMk/>
            <pc:sldMk cId="3452119431" sldId="308"/>
            <ac:spMk id="3" creationId="{24671046-AAE4-B99F-2C7F-76F0599BE9F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0:58.926" v="38"/>
              <pc2:cmMkLst xmlns:pc2="http://schemas.microsoft.com/office/powerpoint/2019/9/main/command">
                <pc:docMk/>
                <pc:sldMk cId="3452119431" sldId="308"/>
                <pc2:cmMk id="{567EFC94-4806-4DC9-B382-12A3C86565F5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0:27.927" v="36"/>
              <pc2:cmMkLst xmlns:pc2="http://schemas.microsoft.com/office/powerpoint/2019/9/main/command">
                <pc:docMk/>
                <pc:sldMk cId="3452119431" sldId="308"/>
                <pc2:cmMk id="{F097F6A2-82EB-4042-A1EE-C247BD09C547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9:49.715" v="31"/>
              <pc2:cmMkLst xmlns:pc2="http://schemas.microsoft.com/office/powerpoint/2019/9/main/command">
                <pc:docMk/>
                <pc:sldMk cId="3452119431" sldId="308"/>
                <pc2:cmMk id="{F07CEEAB-C5E5-4F92-A078-0F30404147BF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0:00.422" v="32"/>
              <pc2:cmMkLst xmlns:pc2="http://schemas.microsoft.com/office/powerpoint/2019/9/main/command">
                <pc:docMk/>
                <pc:sldMk cId="3452119431" sldId="308"/>
                <pc2:cmMk id="{D46884D3-32A2-4617-9B29-BF9BE8BC8244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0:43.932" v="37"/>
              <pc2:cmMkLst xmlns:pc2="http://schemas.microsoft.com/office/powerpoint/2019/9/main/command">
                <pc:docMk/>
                <pc:sldMk cId="3452119431" sldId="308"/>
                <pc2:cmMk id="{99A58ED9-8F38-465A-99DA-074358EF8D8A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0:09.472" v="33"/>
              <pc2:cmMkLst xmlns:pc2="http://schemas.microsoft.com/office/powerpoint/2019/9/main/command">
                <pc:docMk/>
                <pc:sldMk cId="3452119431" sldId="308"/>
                <pc2:cmMk id="{D8D700E0-09D6-459B-AAA9-457C62B25E9D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9:41.778" v="30"/>
              <pc2:cmMkLst xmlns:pc2="http://schemas.microsoft.com/office/powerpoint/2019/9/main/command">
                <pc:docMk/>
                <pc:sldMk cId="3452119431" sldId="308"/>
                <pc2:cmMk id="{5BB7B3FC-B53A-41C3-ACEB-CE58B680F359}"/>
              </pc2:cmMkLst>
            </pc226:cmChg>
          </p:ext>
        </pc:extLst>
      </pc:sldChg>
      <pc:sldChg chg="modSp mod addCm modCm">
        <pc:chgData name="Priya Das" userId="aa0838ee-16f7-48fd-8cd1-cefd81bd13dd" providerId="ADAL" clId="{ECD5A7DE-28EB-4ED0-80A7-EA0496C2DDBA}" dt="2023-09-05T10:49:08.632" v="29"/>
        <pc:sldMkLst>
          <pc:docMk/>
          <pc:sldMk cId="1463742189" sldId="309"/>
        </pc:sldMkLst>
        <pc:spChg chg="mod">
          <ac:chgData name="Priya Das" userId="aa0838ee-16f7-48fd-8cd1-cefd81bd13dd" providerId="ADAL" clId="{ECD5A7DE-28EB-4ED0-80A7-EA0496C2DDBA}" dt="2023-09-05T10:47:41.730" v="20" actId="20577"/>
          <ac:spMkLst>
            <pc:docMk/>
            <pc:sldMk cId="1463742189" sldId="309"/>
            <ac:spMk id="2" creationId="{03F13987-1C4D-4A19-B691-7E860C04847B}"/>
          </ac:spMkLst>
        </pc:spChg>
        <pc:spChg chg="mod">
          <ac:chgData name="Priya Das" userId="aa0838ee-16f7-48fd-8cd1-cefd81bd13dd" providerId="ADAL" clId="{ECD5A7DE-28EB-4ED0-80A7-EA0496C2DDBA}" dt="2023-09-05T10:48:22.407" v="26" actId="20577"/>
          <ac:spMkLst>
            <pc:docMk/>
            <pc:sldMk cId="1463742189" sldId="309"/>
            <ac:spMk id="3" creationId="{C9B84E0E-4B70-42F0-AC93-3619EECF7C1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8:35.422" v="27"/>
              <pc2:cmMkLst xmlns:pc2="http://schemas.microsoft.com/office/powerpoint/2019/9/main/command">
                <pc:docMk/>
                <pc:sldMk cId="1463742189" sldId="309"/>
                <pc2:cmMk id="{75276A2C-3D1C-4060-A18A-40687CC014F1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9:08.632" v="29"/>
              <pc2:cmMkLst xmlns:pc2="http://schemas.microsoft.com/office/powerpoint/2019/9/main/command">
                <pc:docMk/>
                <pc:sldMk cId="1463742189" sldId="309"/>
                <pc2:cmMk id="{F476B549-DD22-42BB-A87E-B5C530215540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48:22.407" v="26" actId="20577"/>
              <pc2:cmMkLst xmlns:pc2="http://schemas.microsoft.com/office/powerpoint/2019/9/main/command">
                <pc:docMk/>
                <pc:sldMk cId="1463742189" sldId="309"/>
                <pc2:cmMk id="{9992B1BF-1612-4F27-BE78-58B09C936438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ECD5A7DE-28EB-4ED0-80A7-EA0496C2DDBA}" dt="2023-09-05T10:48:22.407" v="26" actId="20577"/>
              <pc2:cmMkLst xmlns:pc2="http://schemas.microsoft.com/office/powerpoint/2019/9/main/command">
                <pc:docMk/>
                <pc:sldMk cId="1463742189" sldId="309"/>
                <pc2:cmMk id="{375227D8-0700-4EE6-AE29-B75DA0C6808B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8:55.782" v="28"/>
              <pc2:cmMkLst xmlns:pc2="http://schemas.microsoft.com/office/powerpoint/2019/9/main/command">
                <pc:docMk/>
                <pc:sldMk cId="1463742189" sldId="309"/>
                <pc2:cmMk id="{50609CDD-B881-4F29-AC36-9F42C2003B35}"/>
              </pc2:cmMkLst>
            </pc226:cmChg>
          </p:ext>
        </pc:extLst>
      </pc:sldChg>
      <pc:sldChg chg="addCm">
        <pc:chgData name="Priya Das" userId="aa0838ee-16f7-48fd-8cd1-cefd81bd13dd" providerId="ADAL" clId="{ECD5A7DE-28EB-4ED0-80A7-EA0496C2DDBA}" dt="2023-09-05T10:46:00.384" v="8"/>
        <pc:sldMkLst>
          <pc:docMk/>
          <pc:sldMk cId="1895800933" sldId="3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5:21.558" v="6"/>
              <pc2:cmMkLst xmlns:pc2="http://schemas.microsoft.com/office/powerpoint/2019/9/main/command">
                <pc:docMk/>
                <pc:sldMk cId="1895800933" sldId="310"/>
                <pc2:cmMk id="{B83B4831-4D2D-4ABF-90B5-E6A07D5F4466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6:00.384" v="8"/>
              <pc2:cmMkLst xmlns:pc2="http://schemas.microsoft.com/office/powerpoint/2019/9/main/command">
                <pc:docMk/>
                <pc:sldMk cId="1895800933" sldId="310"/>
                <pc2:cmMk id="{D5CCA238-EBED-4F8E-8060-85BC7AAFFF76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45:35.735" v="7"/>
              <pc2:cmMkLst xmlns:pc2="http://schemas.microsoft.com/office/powerpoint/2019/9/main/command">
                <pc:docMk/>
                <pc:sldMk cId="1895800933" sldId="310"/>
                <pc2:cmMk id="{13F502A8-FE5E-4CF2-96AE-81DBDF5EB555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0:54:20.463" v="52"/>
        <pc:sldMkLst>
          <pc:docMk/>
          <pc:sldMk cId="2742390155" sldId="311"/>
        </pc:sldMkLst>
        <pc:spChg chg="mod">
          <ac:chgData name="Priya Das" userId="aa0838ee-16f7-48fd-8cd1-cefd81bd13dd" providerId="ADAL" clId="{ECD5A7DE-28EB-4ED0-80A7-EA0496C2DDBA}" dt="2023-09-05T10:53:36.498" v="49" actId="20577"/>
          <ac:spMkLst>
            <pc:docMk/>
            <pc:sldMk cId="2742390155" sldId="311"/>
            <ac:spMk id="2" creationId="{711BC520-2FC0-5057-7661-AE373017FB3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4:20.463" v="52"/>
              <pc2:cmMkLst xmlns:pc2="http://schemas.microsoft.com/office/powerpoint/2019/9/main/command">
                <pc:docMk/>
                <pc:sldMk cId="2742390155" sldId="311"/>
                <pc2:cmMk id="{0BB1781D-CD0C-4199-8AA2-1A69BFEE3F4F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4:07.609" v="51"/>
              <pc2:cmMkLst xmlns:pc2="http://schemas.microsoft.com/office/powerpoint/2019/9/main/command">
                <pc:docMk/>
                <pc:sldMk cId="2742390155" sldId="311"/>
                <pc2:cmMk id="{444A7BB6-46CA-4738-A217-AE37D7BAE1F6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3:52.607" v="50"/>
              <pc2:cmMkLst xmlns:pc2="http://schemas.microsoft.com/office/powerpoint/2019/9/main/command">
                <pc:docMk/>
                <pc:sldMk cId="2742390155" sldId="311"/>
                <pc2:cmMk id="{06C4AEEA-1A1E-430C-8496-9B5B71BAE4F6}"/>
              </pc2:cmMkLst>
            </pc226:cmChg>
          </p:ext>
        </pc:extLst>
      </pc:sldChg>
      <pc:sldChg chg="modSp mod">
        <pc:chgData name="Priya Das" userId="aa0838ee-16f7-48fd-8cd1-cefd81bd13dd" providerId="ADAL" clId="{ECD5A7DE-28EB-4ED0-80A7-EA0496C2DDBA}" dt="2023-09-05T10:57:00.168" v="100" actId="5793"/>
        <pc:sldMkLst>
          <pc:docMk/>
          <pc:sldMk cId="1718238293" sldId="312"/>
        </pc:sldMkLst>
        <pc:spChg chg="mod">
          <ac:chgData name="Priya Das" userId="aa0838ee-16f7-48fd-8cd1-cefd81bd13dd" providerId="ADAL" clId="{ECD5A7DE-28EB-4ED0-80A7-EA0496C2DDBA}" dt="2023-09-05T10:56:41.685" v="89" actId="20577"/>
          <ac:spMkLst>
            <pc:docMk/>
            <pc:sldMk cId="1718238293" sldId="312"/>
            <ac:spMk id="2" creationId="{EEB501A7-FCD1-0DA2-F461-7AD0CE79B986}"/>
          </ac:spMkLst>
        </pc:spChg>
        <pc:graphicFrameChg chg="mod modGraphic">
          <ac:chgData name="Priya Das" userId="aa0838ee-16f7-48fd-8cd1-cefd81bd13dd" providerId="ADAL" clId="{ECD5A7DE-28EB-4ED0-80A7-EA0496C2DDBA}" dt="2023-09-05T10:57:00.168" v="100" actId="5793"/>
          <ac:graphicFrameMkLst>
            <pc:docMk/>
            <pc:sldMk cId="1718238293" sldId="312"/>
            <ac:graphicFrameMk id="4" creationId="{1503C71E-1901-A0AC-361D-170FF04CDA4F}"/>
          </ac:graphicFrameMkLst>
        </pc:graphicFrameChg>
      </pc:sldChg>
      <pc:sldChg chg="addCm">
        <pc:chgData name="Priya Das" userId="aa0838ee-16f7-48fd-8cd1-cefd81bd13dd" providerId="ADAL" clId="{ECD5A7DE-28EB-4ED0-80A7-EA0496C2DDBA}" dt="2023-09-05T10:58:08.150" v="109"/>
        <pc:sldMkLst>
          <pc:docMk/>
          <pc:sldMk cId="3033018632" sldId="3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8:08.150" v="109"/>
              <pc2:cmMkLst xmlns:pc2="http://schemas.microsoft.com/office/powerpoint/2019/9/main/command">
                <pc:docMk/>
                <pc:sldMk cId="3033018632" sldId="313"/>
                <pc2:cmMk id="{C13427CD-6C58-41E6-9980-594C9E2B0071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0:59:46.634" v="126"/>
        <pc:sldMkLst>
          <pc:docMk/>
          <pc:sldMk cId="505644594" sldId="314"/>
        </pc:sldMkLst>
        <pc:spChg chg="mod">
          <ac:chgData name="Priya Das" userId="aa0838ee-16f7-48fd-8cd1-cefd81bd13dd" providerId="ADAL" clId="{ECD5A7DE-28EB-4ED0-80A7-EA0496C2DDBA}" dt="2023-09-05T10:58:31.913" v="119" actId="20577"/>
          <ac:spMkLst>
            <pc:docMk/>
            <pc:sldMk cId="505644594" sldId="314"/>
            <ac:spMk id="2" creationId="{C182EDED-F6D5-A9FD-4540-0FF101B9B07F}"/>
          </ac:spMkLst>
        </pc:spChg>
        <pc:spChg chg="mod">
          <ac:chgData name="Priya Das" userId="aa0838ee-16f7-48fd-8cd1-cefd81bd13dd" providerId="ADAL" clId="{ECD5A7DE-28EB-4ED0-80A7-EA0496C2DDBA}" dt="2023-09-05T10:58:58.993" v="123" actId="13926"/>
          <ac:spMkLst>
            <pc:docMk/>
            <pc:sldMk cId="505644594" sldId="314"/>
            <ac:spMk id="3" creationId="{1B68C117-21F4-3DFE-D95E-4AB82E77C0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8:43.163" v="120"/>
              <pc2:cmMkLst xmlns:pc2="http://schemas.microsoft.com/office/powerpoint/2019/9/main/command">
                <pc:docMk/>
                <pc:sldMk cId="505644594" sldId="314"/>
                <pc2:cmMk id="{20F6825A-557B-4EB8-A465-584A3C6C3280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9:10.353" v="124"/>
              <pc2:cmMkLst xmlns:pc2="http://schemas.microsoft.com/office/powerpoint/2019/9/main/command">
                <pc:docMk/>
                <pc:sldMk cId="505644594" sldId="314"/>
                <pc2:cmMk id="{948B3199-F39B-414D-A9CC-90AACE5EA0A2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9:32.743" v="125"/>
              <pc2:cmMkLst xmlns:pc2="http://schemas.microsoft.com/office/powerpoint/2019/9/main/command">
                <pc:docMk/>
                <pc:sldMk cId="505644594" sldId="314"/>
                <pc2:cmMk id="{93444A99-24B9-48D8-9D52-1C8D49DE3D33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0:59:46.634" v="126"/>
              <pc2:cmMkLst xmlns:pc2="http://schemas.microsoft.com/office/powerpoint/2019/9/main/command">
                <pc:docMk/>
                <pc:sldMk cId="505644594" sldId="314"/>
                <pc2:cmMk id="{9878E9CC-4311-4626-935D-F0660CBEDD04}"/>
              </pc2:cmMkLst>
            </pc226:cmChg>
          </p:ext>
        </pc:extLst>
      </pc:sldChg>
      <pc:sldChg chg="modSp mod addCm">
        <pc:chgData name="Priya Das" userId="aa0838ee-16f7-48fd-8cd1-cefd81bd13dd" providerId="ADAL" clId="{ECD5A7DE-28EB-4ED0-80A7-EA0496C2DDBA}" dt="2023-09-05T11:00:17.951" v="131"/>
        <pc:sldMkLst>
          <pc:docMk/>
          <pc:sldMk cId="2553312377" sldId="315"/>
        </pc:sldMkLst>
        <pc:spChg chg="mod">
          <ac:chgData name="Priya Das" userId="aa0838ee-16f7-48fd-8cd1-cefd81bd13dd" providerId="ADAL" clId="{ECD5A7DE-28EB-4ED0-80A7-EA0496C2DDBA}" dt="2023-09-05T10:59:55.813" v="128" actId="6549"/>
          <ac:spMkLst>
            <pc:docMk/>
            <pc:sldMk cId="2553312377" sldId="315"/>
            <ac:spMk id="2" creationId="{3E1F871F-A356-6262-56E5-2FC1423DDF13}"/>
          </ac:spMkLst>
        </pc:spChg>
        <pc:spChg chg="mod">
          <ac:chgData name="Priya Das" userId="aa0838ee-16f7-48fd-8cd1-cefd81bd13dd" providerId="ADAL" clId="{ECD5A7DE-28EB-4ED0-80A7-EA0496C2DDBA}" dt="2023-09-05T11:00:09.083" v="130" actId="20577"/>
          <ac:spMkLst>
            <pc:docMk/>
            <pc:sldMk cId="2553312377" sldId="315"/>
            <ac:spMk id="3" creationId="{E557AB93-66B4-D247-BD90-FFCC2FA62B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ECD5A7DE-28EB-4ED0-80A7-EA0496C2DDBA}" dt="2023-09-05T11:00:17.951" v="131"/>
              <pc2:cmMkLst xmlns:pc2="http://schemas.microsoft.com/office/powerpoint/2019/9/main/command">
                <pc:docMk/>
                <pc:sldMk cId="2553312377" sldId="315"/>
                <pc2:cmMk id="{377AF439-1A56-488F-8ABA-00617EA6A8B0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PhD\macroeconomyindia\IndianEconomyMacroanalysis\Trade%20and%20capital%20acc%209th%20Au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PhD\macroeconomyindia\IndianEconomyMacroanalysis\FiscalStory%209th%20Augu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PhD\macroeconomyindia\IndianEconomyMacroanalysis\FiscalStory%209th%20Augu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jectPhD\macroeconomyindia\presentation%20on%2023rd%20july\Capital%20Formation\sector%20wise%20capital%20formation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93199357542994E-2"/>
          <c:y val="4.9927004921458143E-2"/>
          <c:w val="0.90661417322834648"/>
          <c:h val="0.90014599015708374"/>
        </c:manualLayout>
      </c:layout>
      <c:lineChart>
        <c:grouping val="standard"/>
        <c:varyColors val="0"/>
        <c:ser>
          <c:idx val="0"/>
          <c:order val="0"/>
          <c:tx>
            <c:strRef>
              <c:f>'current and capital balance'!$C$34</c:f>
              <c:strCache>
                <c:ptCount val="1"/>
                <c:pt idx="0">
                  <c:v>III. Current account (I+II)</c:v>
                </c:pt>
              </c:strCache>
            </c:strRef>
          </c:tx>
          <c:cat>
            <c:strRef>
              <c:f>'current and capital balance'!$B$35:$B$46</c:f>
              <c:strCache>
                <c:ptCount val="12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  <c:pt idx="10">
                  <c:v>1990-91   </c:v>
                </c:pt>
                <c:pt idx="11">
                  <c:v>1991-92   </c:v>
                </c:pt>
              </c:strCache>
            </c:strRef>
          </c:cat>
          <c:val>
            <c:numRef>
              <c:f>'current and capital balance'!$C$35:$C$46</c:f>
              <c:numCache>
                <c:formatCode>0</c:formatCode>
                <c:ptCount val="12"/>
                <c:pt idx="0">
                  <c:v>-2214</c:v>
                </c:pt>
                <c:pt idx="1">
                  <c:v>-2839</c:v>
                </c:pt>
                <c:pt idx="2">
                  <c:v>-3280</c:v>
                </c:pt>
                <c:pt idx="3">
                  <c:v>-3316</c:v>
                </c:pt>
                <c:pt idx="4">
                  <c:v>-2873</c:v>
                </c:pt>
                <c:pt idx="5">
                  <c:v>-5956</c:v>
                </c:pt>
                <c:pt idx="6">
                  <c:v>-5830</c:v>
                </c:pt>
                <c:pt idx="7">
                  <c:v>-6293</c:v>
                </c:pt>
                <c:pt idx="8">
                  <c:v>-11580</c:v>
                </c:pt>
                <c:pt idx="9">
                  <c:v>-11389</c:v>
                </c:pt>
                <c:pt idx="10">
                  <c:v>-17367</c:v>
                </c:pt>
                <c:pt idx="11">
                  <c:v>-2235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72-4B84-9645-BA1764550C93}"/>
            </c:ext>
          </c:extLst>
        </c:ser>
        <c:ser>
          <c:idx val="1"/>
          <c:order val="1"/>
          <c:tx>
            <c:strRef>
              <c:f>'current and capital balance'!$D$34</c:f>
              <c:strCache>
                <c:ptCount val="1"/>
                <c:pt idx="0">
                  <c:v>IV. Capital account (A to F)</c:v>
                </c:pt>
              </c:strCache>
            </c:strRef>
          </c:tx>
          <c:cat>
            <c:strRef>
              <c:f>'current and capital balance'!$B$35:$B$46</c:f>
              <c:strCache>
                <c:ptCount val="12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  <c:pt idx="10">
                  <c:v>1990-91   </c:v>
                </c:pt>
                <c:pt idx="11">
                  <c:v>1991-92   </c:v>
                </c:pt>
              </c:strCache>
            </c:strRef>
          </c:cat>
          <c:val>
            <c:numRef>
              <c:f>'current and capital balance'!$D$35:$D$46</c:f>
              <c:numCache>
                <c:formatCode>0</c:formatCode>
                <c:ptCount val="12"/>
                <c:pt idx="0">
                  <c:v>1315</c:v>
                </c:pt>
                <c:pt idx="1">
                  <c:v>586</c:v>
                </c:pt>
                <c:pt idx="2">
                  <c:v>2010</c:v>
                </c:pt>
                <c:pt idx="3">
                  <c:v>2738</c:v>
                </c:pt>
                <c:pt idx="4">
                  <c:v>3740</c:v>
                </c:pt>
                <c:pt idx="5">
                  <c:v>5514</c:v>
                </c:pt>
                <c:pt idx="6">
                  <c:v>5770</c:v>
                </c:pt>
                <c:pt idx="7">
                  <c:v>6545</c:v>
                </c:pt>
                <c:pt idx="8">
                  <c:v>11678</c:v>
                </c:pt>
                <c:pt idx="9">
                  <c:v>11617</c:v>
                </c:pt>
                <c:pt idx="10">
                  <c:v>12895</c:v>
                </c:pt>
                <c:pt idx="11">
                  <c:v>9509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72-4B84-9645-BA1764550C93}"/>
            </c:ext>
          </c:extLst>
        </c:ser>
        <c:ser>
          <c:idx val="2"/>
          <c:order val="2"/>
          <c:tx>
            <c:strRef>
              <c:f>'current and capital balance'!$E$34</c:f>
              <c:strCache>
                <c:ptCount val="1"/>
                <c:pt idx="0">
                  <c:v>A) Foreign Investment</c:v>
                </c:pt>
              </c:strCache>
            </c:strRef>
          </c:tx>
          <c:cat>
            <c:strRef>
              <c:f>'current and capital balance'!$B$35:$B$46</c:f>
              <c:strCache>
                <c:ptCount val="12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  <c:pt idx="10">
                  <c:v>1990-91   </c:v>
                </c:pt>
                <c:pt idx="11">
                  <c:v>1991-92   </c:v>
                </c:pt>
              </c:strCache>
            </c:strRef>
          </c:cat>
          <c:val>
            <c:numRef>
              <c:f>'current and capital balance'!$E$35:$E$46</c:f>
              <c:numCache>
                <c:formatCode>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249</c:v>
                </c:pt>
                <c:pt idx="7">
                  <c:v>563</c:v>
                </c:pt>
                <c:pt idx="8">
                  <c:v>517</c:v>
                </c:pt>
                <c:pt idx="9">
                  <c:v>683</c:v>
                </c:pt>
                <c:pt idx="10">
                  <c:v>184</c:v>
                </c:pt>
                <c:pt idx="11">
                  <c:v>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72-4B84-9645-BA1764550C93}"/>
            </c:ext>
          </c:extLst>
        </c:ser>
        <c:ser>
          <c:idx val="3"/>
          <c:order val="3"/>
          <c:tx>
            <c:strRef>
              <c:f>'current and capital balance'!$F$34</c:f>
              <c:strCache>
                <c:ptCount val="1"/>
                <c:pt idx="0">
                  <c:v>B) External assistance, net</c:v>
                </c:pt>
              </c:strCache>
            </c:strRef>
          </c:tx>
          <c:cat>
            <c:strRef>
              <c:f>'current and capital balance'!$B$35:$B$46</c:f>
              <c:strCache>
                <c:ptCount val="12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  <c:pt idx="10">
                  <c:v>1990-91   </c:v>
                </c:pt>
                <c:pt idx="11">
                  <c:v>1991-92   </c:v>
                </c:pt>
              </c:strCache>
            </c:strRef>
          </c:cat>
          <c:val>
            <c:numRef>
              <c:f>'current and capital balance'!$F$35:$F$46</c:f>
              <c:numCache>
                <c:formatCode>0</c:formatCode>
                <c:ptCount val="12"/>
                <c:pt idx="0">
                  <c:v>1112</c:v>
                </c:pt>
                <c:pt idx="1">
                  <c:v>746</c:v>
                </c:pt>
                <c:pt idx="2">
                  <c:v>1125</c:v>
                </c:pt>
                <c:pt idx="3">
                  <c:v>1183</c:v>
                </c:pt>
                <c:pt idx="4">
                  <c:v>1407</c:v>
                </c:pt>
                <c:pt idx="5">
                  <c:v>1676</c:v>
                </c:pt>
                <c:pt idx="6">
                  <c:v>1808</c:v>
                </c:pt>
                <c:pt idx="7">
                  <c:v>2945</c:v>
                </c:pt>
                <c:pt idx="8">
                  <c:v>3210</c:v>
                </c:pt>
                <c:pt idx="9">
                  <c:v>3090</c:v>
                </c:pt>
                <c:pt idx="10">
                  <c:v>3965</c:v>
                </c:pt>
                <c:pt idx="11">
                  <c:v>7395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72-4B84-9645-BA1764550C93}"/>
            </c:ext>
          </c:extLst>
        </c:ser>
        <c:ser>
          <c:idx val="4"/>
          <c:order val="4"/>
          <c:tx>
            <c:strRef>
              <c:f>'current and capital balance'!$G$34</c:f>
              <c:strCache>
                <c:ptCount val="1"/>
                <c:pt idx="0">
                  <c:v>C) Commercial borrowings, net</c:v>
                </c:pt>
              </c:strCache>
            </c:strRef>
          </c:tx>
          <c:cat>
            <c:strRef>
              <c:f>'current and capital balance'!$B$35:$B$46</c:f>
              <c:strCache>
                <c:ptCount val="12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  <c:pt idx="10">
                  <c:v>1990-91   </c:v>
                </c:pt>
                <c:pt idx="11">
                  <c:v>1991-92   </c:v>
                </c:pt>
              </c:strCache>
            </c:strRef>
          </c:cat>
          <c:val>
            <c:numRef>
              <c:f>'current and capital balance'!$G$35:$G$46</c:f>
              <c:numCache>
                <c:formatCode>0</c:formatCode>
                <c:ptCount val="12"/>
                <c:pt idx="0">
                  <c:v>199</c:v>
                </c:pt>
                <c:pt idx="1">
                  <c:v>146</c:v>
                </c:pt>
                <c:pt idx="2">
                  <c:v>732</c:v>
                </c:pt>
                <c:pt idx="3">
                  <c:v>785</c:v>
                </c:pt>
                <c:pt idx="4">
                  <c:v>1110</c:v>
                </c:pt>
                <c:pt idx="5">
                  <c:v>1167</c:v>
                </c:pt>
                <c:pt idx="6">
                  <c:v>2513</c:v>
                </c:pt>
                <c:pt idx="7">
                  <c:v>1266</c:v>
                </c:pt>
                <c:pt idx="8">
                  <c:v>2743</c:v>
                </c:pt>
                <c:pt idx="9">
                  <c:v>2958</c:v>
                </c:pt>
                <c:pt idx="10">
                  <c:v>4034</c:v>
                </c:pt>
                <c:pt idx="11">
                  <c:v>3806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072-4B84-9645-BA1764550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42480"/>
        <c:axId val="170443040"/>
      </c:lineChart>
      <c:catAx>
        <c:axId val="170442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0443040"/>
        <c:crosses val="autoZero"/>
        <c:auto val="1"/>
        <c:lblAlgn val="ctr"/>
        <c:lblOffset val="100"/>
        <c:noMultiLvlLbl val="0"/>
      </c:catAx>
      <c:valAx>
        <c:axId val="1704430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70442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649625886316449"/>
          <c:y val="0.5485338487898892"/>
          <c:w val="0.31036941277862656"/>
          <c:h val="0.3526230603545191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'Fiscal Deficit'!$G$55</c:f>
              <c:strCache>
                <c:ptCount val="1"/>
                <c:pt idx="0">
                  <c:v>Fiscal Deficit as proportion of GDP</c:v>
                </c:pt>
              </c:strCache>
            </c:strRef>
          </c:tx>
          <c:cat>
            <c:strRef>
              <c:f>'Fiscal Deficit'!$F$56:$F$94</c:f>
              <c:strCache>
                <c:ptCount val="39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  <c:pt idx="22">
                  <c:v>1992-93   </c:v>
                </c:pt>
                <c:pt idx="23">
                  <c:v>1993-94   </c:v>
                </c:pt>
                <c:pt idx="24">
                  <c:v>1994-95   </c:v>
                </c:pt>
                <c:pt idx="25">
                  <c:v>1995-96   </c:v>
                </c:pt>
                <c:pt idx="26">
                  <c:v>1996-97   </c:v>
                </c:pt>
                <c:pt idx="27">
                  <c:v>1997-98   </c:v>
                </c:pt>
                <c:pt idx="28">
                  <c:v>1998-99   </c:v>
                </c:pt>
                <c:pt idx="29">
                  <c:v>1999-00   </c:v>
                </c:pt>
                <c:pt idx="30">
                  <c:v>2000-01   </c:v>
                </c:pt>
                <c:pt idx="31">
                  <c:v>2001-02   </c:v>
                </c:pt>
                <c:pt idx="32">
                  <c:v>2002-03   </c:v>
                </c:pt>
                <c:pt idx="33">
                  <c:v>2003-04   </c:v>
                </c:pt>
                <c:pt idx="34">
                  <c:v>2004-05   </c:v>
                </c:pt>
                <c:pt idx="35">
                  <c:v>2005-06   </c:v>
                </c:pt>
                <c:pt idx="36">
                  <c:v>2006-07   </c:v>
                </c:pt>
                <c:pt idx="37">
                  <c:v>2007-08   </c:v>
                </c:pt>
                <c:pt idx="38">
                  <c:v>2008-09   </c:v>
                </c:pt>
              </c:strCache>
            </c:strRef>
          </c:cat>
          <c:val>
            <c:numRef>
              <c:f>'Fiscal Deficit'!$G$56:$G$94</c:f>
              <c:numCache>
                <c:formatCode>0.00</c:formatCode>
                <c:ptCount val="39"/>
                <c:pt idx="0">
                  <c:v>1.6865229518476073</c:v>
                </c:pt>
                <c:pt idx="1">
                  <c:v>2.4574440159117987</c:v>
                </c:pt>
                <c:pt idx="2">
                  <c:v>1.8134857394075947</c:v>
                </c:pt>
                <c:pt idx="3">
                  <c:v>1.1621605347142772</c:v>
                </c:pt>
                <c:pt idx="4">
                  <c:v>1.1029505521128198</c:v>
                </c:pt>
                <c:pt idx="5">
                  <c:v>1.6195485686467745</c:v>
                </c:pt>
                <c:pt idx="6">
                  <c:v>1.7322123172196451</c:v>
                </c:pt>
                <c:pt idx="7">
                  <c:v>1.7636873030078992</c:v>
                </c:pt>
                <c:pt idx="8">
                  <c:v>1.908935001032585</c:v>
                </c:pt>
                <c:pt idx="9">
                  <c:v>2.5647742622078509</c:v>
                </c:pt>
                <c:pt idx="10">
                  <c:v>3.5151681915113162</c:v>
                </c:pt>
                <c:pt idx="11">
                  <c:v>2.6878604256315679</c:v>
                </c:pt>
                <c:pt idx="12">
                  <c:v>3.1262594277160458</c:v>
                </c:pt>
                <c:pt idx="13">
                  <c:v>3.4923702721531789</c:v>
                </c:pt>
                <c:pt idx="14">
                  <c:v>4.4016881428823593</c:v>
                </c:pt>
                <c:pt idx="15">
                  <c:v>4.8142750506522587</c:v>
                </c:pt>
                <c:pt idx="16">
                  <c:v>5.4114149217320593</c:v>
                </c:pt>
                <c:pt idx="17">
                  <c:v>5.1503237290456356</c:v>
                </c:pt>
                <c:pt idx="18">
                  <c:v>4.8924577946015724</c:v>
                </c:pt>
                <c:pt idx="19">
                  <c:v>4.864215352564365</c:v>
                </c:pt>
                <c:pt idx="20">
                  <c:v>5.3881156692835974</c:v>
                </c:pt>
                <c:pt idx="21">
                  <c:v>3.7606398983396181</c:v>
                </c:pt>
                <c:pt idx="22">
                  <c:v>4.0170557447537902</c:v>
                </c:pt>
                <c:pt idx="23">
                  <c:v>5.3122816338551981</c:v>
                </c:pt>
                <c:pt idx="24">
                  <c:v>3.968736832571345</c:v>
                </c:pt>
                <c:pt idx="25">
                  <c:v>3.560290079064417</c:v>
                </c:pt>
                <c:pt idx="26">
                  <c:v>3.3652566303766744</c:v>
                </c:pt>
                <c:pt idx="27">
                  <c:v>4.1293697181300164</c:v>
                </c:pt>
                <c:pt idx="28">
                  <c:v>4.565100825206045</c:v>
                </c:pt>
                <c:pt idx="29">
                  <c:v>4.6059601359810989</c:v>
                </c:pt>
                <c:pt idx="30">
                  <c:v>5.1302541534015154</c:v>
                </c:pt>
                <c:pt idx="31">
                  <c:v>5.400464775036947</c:v>
                </c:pt>
                <c:pt idx="32">
                  <c:v>5.4522580616248693</c:v>
                </c:pt>
                <c:pt idx="33">
                  <c:v>4.1950613877776242</c:v>
                </c:pt>
                <c:pt idx="34">
                  <c:v>4.0087546639732494</c:v>
                </c:pt>
                <c:pt idx="35">
                  <c:v>4.0633789308632009</c:v>
                </c:pt>
                <c:pt idx="36">
                  <c:v>3.6628399924149457</c:v>
                </c:pt>
                <c:pt idx="37">
                  <c:v>2.5556590591523056</c:v>
                </c:pt>
                <c:pt idx="38">
                  <c:v>6.1826244096635081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39-416C-A934-267C485C8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105680"/>
        <c:axId val="168106240"/>
      </c:lineChart>
      <c:catAx>
        <c:axId val="168105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106240"/>
        <c:crosses val="autoZero"/>
        <c:auto val="1"/>
        <c:lblAlgn val="ctr"/>
        <c:lblOffset val="100"/>
        <c:noMultiLvlLbl val="0"/>
      </c:catAx>
      <c:valAx>
        <c:axId val="1681062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6810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217666187952915E-2"/>
          <c:y val="3.7241151258204826E-2"/>
          <c:w val="0.89167731392066563"/>
          <c:h val="0.79522860460177891"/>
        </c:manualLayout>
      </c:layout>
      <c:lineChart>
        <c:grouping val="standard"/>
        <c:varyColors val="0"/>
        <c:ser>
          <c:idx val="0"/>
          <c:order val="0"/>
          <c:tx>
            <c:strRef>
              <c:f>'Components of Government Exp'!$AL$2</c:f>
              <c:strCache>
                <c:ptCount val="1"/>
                <c:pt idx="0">
                  <c:v>Revenue Defence expenditure</c:v>
                </c:pt>
              </c:strCache>
            </c:strRef>
          </c:tx>
          <c:cat>
            <c:strRef>
              <c:f>'Components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'Components of Government Exp'!$AL$3:$AL$24</c:f>
              <c:numCache>
                <c:formatCode>General</c:formatCode>
                <c:ptCount val="22"/>
                <c:pt idx="0">
                  <c:v>1052</c:v>
                </c:pt>
                <c:pt idx="1">
                  <c:v>1347</c:v>
                </c:pt>
                <c:pt idx="2">
                  <c:v>1439</c:v>
                </c:pt>
                <c:pt idx="3">
                  <c:v>1481</c:v>
                </c:pt>
                <c:pt idx="4">
                  <c:v>1920</c:v>
                </c:pt>
                <c:pt idx="5">
                  <c:v>2251</c:v>
                </c:pt>
                <c:pt idx="6">
                  <c:v>2347</c:v>
                </c:pt>
                <c:pt idx="7">
                  <c:v>2386</c:v>
                </c:pt>
                <c:pt idx="8">
                  <c:v>2614</c:v>
                </c:pt>
                <c:pt idx="9">
                  <c:v>3094</c:v>
                </c:pt>
                <c:pt idx="10">
                  <c:v>3278</c:v>
                </c:pt>
                <c:pt idx="11">
                  <c:v>3844</c:v>
                </c:pt>
                <c:pt idx="12">
                  <c:v>4494</c:v>
                </c:pt>
                <c:pt idx="13">
                  <c:v>5189</c:v>
                </c:pt>
                <c:pt idx="14">
                  <c:v>6324</c:v>
                </c:pt>
                <c:pt idx="15">
                  <c:v>7021</c:v>
                </c:pt>
                <c:pt idx="16">
                  <c:v>9179</c:v>
                </c:pt>
                <c:pt idx="17">
                  <c:v>8861</c:v>
                </c:pt>
                <c:pt idx="18">
                  <c:v>9558</c:v>
                </c:pt>
                <c:pt idx="19">
                  <c:v>10194</c:v>
                </c:pt>
                <c:pt idx="20">
                  <c:v>10874</c:v>
                </c:pt>
                <c:pt idx="21">
                  <c:v>11442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06-41EC-B0AF-83AF96228CA3}"/>
            </c:ext>
          </c:extLst>
        </c:ser>
        <c:ser>
          <c:idx val="1"/>
          <c:order val="1"/>
          <c:tx>
            <c:strRef>
              <c:f>'Components of Government Exp'!$AM$2</c:f>
              <c:strCache>
                <c:ptCount val="1"/>
                <c:pt idx="0">
                  <c:v> Interest payments</c:v>
                </c:pt>
              </c:strCache>
            </c:strRef>
          </c:tx>
          <c:trendline>
            <c:trendlineType val="exp"/>
            <c:dispRSqr val="0"/>
            <c:dispEq val="0"/>
          </c:trendline>
          <c:cat>
            <c:strRef>
              <c:f>'Components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'Components of Government Exp'!$AM$3:$AM$24</c:f>
              <c:numCache>
                <c:formatCode>General</c:formatCode>
                <c:ptCount val="22"/>
                <c:pt idx="0">
                  <c:v>606</c:v>
                </c:pt>
                <c:pt idx="1">
                  <c:v>670</c:v>
                </c:pt>
                <c:pt idx="2">
                  <c:v>776</c:v>
                </c:pt>
                <c:pt idx="3">
                  <c:v>882</c:v>
                </c:pt>
                <c:pt idx="4">
                  <c:v>1001</c:v>
                </c:pt>
                <c:pt idx="5">
                  <c:v>1228</c:v>
                </c:pt>
                <c:pt idx="6">
                  <c:v>1488</c:v>
                </c:pt>
                <c:pt idx="7">
                  <c:v>1646</c:v>
                </c:pt>
                <c:pt idx="8">
                  <c:v>1984</c:v>
                </c:pt>
                <c:pt idx="9">
                  <c:v>2292</c:v>
                </c:pt>
                <c:pt idx="10">
                  <c:v>2604</c:v>
                </c:pt>
                <c:pt idx="11">
                  <c:v>3195</c:v>
                </c:pt>
                <c:pt idx="12">
                  <c:v>3938</c:v>
                </c:pt>
                <c:pt idx="13">
                  <c:v>4795</c:v>
                </c:pt>
                <c:pt idx="14">
                  <c:v>5974</c:v>
                </c:pt>
                <c:pt idx="15">
                  <c:v>7512</c:v>
                </c:pt>
                <c:pt idx="16">
                  <c:v>9246</c:v>
                </c:pt>
                <c:pt idx="17">
                  <c:v>11251</c:v>
                </c:pt>
                <c:pt idx="18">
                  <c:v>14278</c:v>
                </c:pt>
                <c:pt idx="19">
                  <c:v>17757</c:v>
                </c:pt>
                <c:pt idx="20">
                  <c:v>21498</c:v>
                </c:pt>
                <c:pt idx="21">
                  <c:v>26596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06-41EC-B0AF-83AF96228CA3}"/>
            </c:ext>
          </c:extLst>
        </c:ser>
        <c:ser>
          <c:idx val="2"/>
          <c:order val="2"/>
          <c:tx>
            <c:strRef>
              <c:f>'Components of Government Exp'!$AN$2</c:f>
              <c:strCache>
                <c:ptCount val="1"/>
                <c:pt idx="0">
                  <c:v> Subsidies</c:v>
                </c:pt>
              </c:strCache>
            </c:strRef>
          </c:tx>
          <c:cat>
            <c:strRef>
              <c:f>'Components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'Components of Government Exp'!$AN$3:$AN$24</c:f>
              <c:numCache>
                <c:formatCode>General</c:formatCode>
                <c:ptCount val="22"/>
                <c:pt idx="0">
                  <c:v>94</c:v>
                </c:pt>
                <c:pt idx="1">
                  <c:v>104</c:v>
                </c:pt>
                <c:pt idx="2">
                  <c:v>205</c:v>
                </c:pt>
                <c:pt idx="3">
                  <c:v>361</c:v>
                </c:pt>
                <c:pt idx="4">
                  <c:v>419</c:v>
                </c:pt>
                <c:pt idx="5">
                  <c:v>470</c:v>
                </c:pt>
                <c:pt idx="6">
                  <c:v>947</c:v>
                </c:pt>
                <c:pt idx="7">
                  <c:v>1287</c:v>
                </c:pt>
                <c:pt idx="8">
                  <c:v>1475</c:v>
                </c:pt>
                <c:pt idx="9">
                  <c:v>1821</c:v>
                </c:pt>
                <c:pt idx="10">
                  <c:v>2028</c:v>
                </c:pt>
                <c:pt idx="11">
                  <c:v>1941</c:v>
                </c:pt>
                <c:pt idx="12">
                  <c:v>2262</c:v>
                </c:pt>
                <c:pt idx="13">
                  <c:v>2902</c:v>
                </c:pt>
                <c:pt idx="14">
                  <c:v>4038</c:v>
                </c:pt>
                <c:pt idx="15">
                  <c:v>4796</c:v>
                </c:pt>
                <c:pt idx="16">
                  <c:v>5451</c:v>
                </c:pt>
                <c:pt idx="17">
                  <c:v>5980</c:v>
                </c:pt>
                <c:pt idx="18">
                  <c:v>7732</c:v>
                </c:pt>
                <c:pt idx="19">
                  <c:v>10474</c:v>
                </c:pt>
                <c:pt idx="20">
                  <c:v>12158</c:v>
                </c:pt>
                <c:pt idx="21">
                  <c:v>12253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06-41EC-B0AF-83AF96228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30560"/>
        <c:axId val="168731120"/>
      </c:lineChart>
      <c:catAx>
        <c:axId val="16873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731120"/>
        <c:crosses val="autoZero"/>
        <c:auto val="1"/>
        <c:lblAlgn val="ctr"/>
        <c:lblOffset val="100"/>
        <c:noMultiLvlLbl val="0"/>
      </c:catAx>
      <c:valAx>
        <c:axId val="168731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873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483071691510266"/>
          <c:y val="0.10363669210298061"/>
          <c:w val="0.32057808811634397"/>
          <c:h val="0.2426218666373671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Sheet11!$G$41:$G$42</c:f>
              <c:strCache>
                <c:ptCount val="1"/>
                <c:pt idx="0">
                  <c:v>Household sector Current Prices</c:v>
                </c:pt>
              </c:strCache>
            </c:strRef>
          </c:tx>
          <c:cat>
            <c:strRef>
              <c:f>Sheet11!$F$43:$F$52</c:f>
              <c:strCache>
                <c:ptCount val="10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</c:strCache>
            </c:strRef>
          </c:cat>
          <c:val>
            <c:numRef>
              <c:f>Sheet11!$G$43:$G$52</c:f>
              <c:numCache>
                <c:formatCode>0</c:formatCode>
                <c:ptCount val="10"/>
                <c:pt idx="0">
                  <c:v>10114</c:v>
                </c:pt>
                <c:pt idx="1">
                  <c:v>10045</c:v>
                </c:pt>
                <c:pt idx="2">
                  <c:v>8491</c:v>
                </c:pt>
                <c:pt idx="3">
                  <c:v>12828</c:v>
                </c:pt>
                <c:pt idx="4">
                  <c:v>14810</c:v>
                </c:pt>
                <c:pt idx="5">
                  <c:v>18404</c:v>
                </c:pt>
                <c:pt idx="6">
                  <c:v>18317</c:v>
                </c:pt>
                <c:pt idx="7">
                  <c:v>29087</c:v>
                </c:pt>
                <c:pt idx="8">
                  <c:v>39724</c:v>
                </c:pt>
                <c:pt idx="9">
                  <c:v>44767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9C-45AE-876C-8D928C69527D}"/>
            </c:ext>
          </c:extLst>
        </c:ser>
        <c:ser>
          <c:idx val="1"/>
          <c:order val="1"/>
          <c:tx>
            <c:strRef>
              <c:f>Sheet11!$H$41:$H$42</c:f>
              <c:strCache>
                <c:ptCount val="1"/>
                <c:pt idx="0">
                  <c:v>Private Corporate Sector Current Prices</c:v>
                </c:pt>
              </c:strCache>
            </c:strRef>
          </c:tx>
          <c:cat>
            <c:strRef>
              <c:f>Sheet11!$F$43:$F$52</c:f>
              <c:strCache>
                <c:ptCount val="10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</c:strCache>
            </c:strRef>
          </c:cat>
          <c:val>
            <c:numRef>
              <c:f>Sheet11!$H$43:$H$52</c:f>
              <c:numCache>
                <c:formatCode>0</c:formatCode>
                <c:ptCount val="10"/>
                <c:pt idx="0">
                  <c:v>3855</c:v>
                </c:pt>
                <c:pt idx="1">
                  <c:v>9760</c:v>
                </c:pt>
                <c:pt idx="2">
                  <c:v>10898</c:v>
                </c:pt>
                <c:pt idx="3">
                  <c:v>7726</c:v>
                </c:pt>
                <c:pt idx="4">
                  <c:v>11048</c:v>
                </c:pt>
                <c:pt idx="5">
                  <c:v>15549</c:v>
                </c:pt>
                <c:pt idx="6">
                  <c:v>16901</c:v>
                </c:pt>
                <c:pt idx="7">
                  <c:v>13282</c:v>
                </c:pt>
                <c:pt idx="8">
                  <c:v>17487</c:v>
                </c:pt>
                <c:pt idx="9">
                  <c:v>21215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C-45AE-876C-8D928C69527D}"/>
            </c:ext>
          </c:extLst>
        </c:ser>
        <c:ser>
          <c:idx val="2"/>
          <c:order val="2"/>
          <c:tx>
            <c:strRef>
              <c:f>Sheet11!$I$41:$I$42</c:f>
              <c:strCache>
                <c:ptCount val="1"/>
                <c:pt idx="0">
                  <c:v>Public sector Current Prices</c:v>
                </c:pt>
              </c:strCache>
            </c:strRef>
          </c:tx>
          <c:cat>
            <c:strRef>
              <c:f>Sheet11!$F$43:$F$52</c:f>
              <c:strCache>
                <c:ptCount val="10"/>
                <c:pt idx="0">
                  <c:v>1980-81   </c:v>
                </c:pt>
                <c:pt idx="1">
                  <c:v>1981-82   </c:v>
                </c:pt>
                <c:pt idx="2">
                  <c:v>1982-83   </c:v>
                </c:pt>
                <c:pt idx="3">
                  <c:v>1983-84   </c:v>
                </c:pt>
                <c:pt idx="4">
                  <c:v>1984-85   </c:v>
                </c:pt>
                <c:pt idx="5">
                  <c:v>1985-86   </c:v>
                </c:pt>
                <c:pt idx="6">
                  <c:v>1986-87   </c:v>
                </c:pt>
                <c:pt idx="7">
                  <c:v>1987-88   </c:v>
                </c:pt>
                <c:pt idx="8">
                  <c:v>1988-89   </c:v>
                </c:pt>
                <c:pt idx="9">
                  <c:v>1989-90   </c:v>
                </c:pt>
              </c:strCache>
            </c:strRef>
          </c:cat>
          <c:val>
            <c:numRef>
              <c:f>Sheet11!$I$43:$I$52</c:f>
              <c:numCache>
                <c:formatCode>0</c:formatCode>
                <c:ptCount val="10"/>
                <c:pt idx="0">
                  <c:v>12994</c:v>
                </c:pt>
                <c:pt idx="1">
                  <c:v>18092</c:v>
                </c:pt>
                <c:pt idx="2">
                  <c:v>21543</c:v>
                </c:pt>
                <c:pt idx="3">
                  <c:v>22810</c:v>
                </c:pt>
                <c:pt idx="4">
                  <c:v>27366</c:v>
                </c:pt>
                <c:pt idx="5">
                  <c:v>32063</c:v>
                </c:pt>
                <c:pt idx="6">
                  <c:v>37275</c:v>
                </c:pt>
                <c:pt idx="7">
                  <c:v>36361</c:v>
                </c:pt>
                <c:pt idx="8">
                  <c:v>43137</c:v>
                </c:pt>
                <c:pt idx="9">
                  <c:v>49707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9C-45AE-876C-8D928C695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213616"/>
        <c:axId val="169214176"/>
      </c:lineChart>
      <c:catAx>
        <c:axId val="16921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9214176"/>
        <c:crosses val="autoZero"/>
        <c:auto val="1"/>
        <c:lblAlgn val="ctr"/>
        <c:lblOffset val="100"/>
        <c:noMultiLvlLbl val="0"/>
      </c:catAx>
      <c:valAx>
        <c:axId val="1692141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692136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2BF3-F065-3399-1789-9AA24CB92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576FA-411E-E05E-7174-4FE7F2271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A11CC-FA79-FC48-8B86-BC52FC75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9B0FE-88EA-C863-298D-2CC6C66F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84531-2ECB-AA37-DBBB-EE23961A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99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1839D-406C-8B6E-6200-A3BB46C85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DA35F-A921-3BD5-4A46-2DF8CDE4C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C97D3-F9F5-6D73-61DC-744A6AE94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64CE4-D4B8-BAED-5707-42847E247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F428A-36B2-0A39-106D-C63E86A8B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16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DE84D8-7211-F2BC-FF1B-A781EBC0C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2C38F-D2F9-4A1A-7847-D4CD54DCF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F0A5-8A7A-471B-1F52-C4A95EF5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5F44D-3020-0456-6404-2E4C722C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32948-9653-3013-F873-3731D66B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68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B4933-D764-CDF5-9F5D-A1E918E1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5A76-DBBC-75D9-7935-14A40DAE0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082E0-D528-8C19-2C37-56E7722C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ACE7-C490-5C80-678C-3416441C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D5167-5C99-D2FC-FF27-D52543D2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554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2345-EA47-E333-5478-FC820061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2D4BF-09F2-387D-7B3F-5A8F4DCC1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3B2FA-BCD0-0DFC-84C8-C7C12B40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ED12B-1C4D-504F-25B1-5A36F505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1FBEA-4273-7713-9CD6-74AD993C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562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19E10-B753-49B3-E287-F35C777C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F438D-9FA7-B92B-9527-88A41BD04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314F9-9712-C311-6010-75290B930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6153B-DC72-91C2-D95C-1DD137554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C56ED-19BC-AA1B-60B2-F9A60EA2E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78BE8-F6EB-152A-8132-1368E803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BCC4-F1AF-B62E-F34A-68B42232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768F5-5476-E3FE-FAA1-FDC690D0D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C999A-B6A7-F3B2-908E-2FE47A998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ACE09-247C-E536-F247-B69306E32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308F7-1AC3-FB1B-6318-1493E01EF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5C532-DE3F-1684-ED05-BFD5B683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1BC0BA-0F62-001F-777F-AEF9CEDF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6A8AB-69A6-BE50-6171-F114851F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794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3A3C-5764-C20B-9E08-F15F4692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9636-5890-BC18-A523-875D6F6E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D570A-5541-CF9E-847A-ED19DFED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A06C4-10AF-B0BF-F8DD-E7827E4EA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41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8D8FBA-E144-A0D6-AE51-9BBD6615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D4349-49A1-E511-BD2E-8EDFF771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84474-8761-D989-E4A2-4BA40EE0C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76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13321-4464-8337-15A2-BB750B5B6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E7846-2983-62E5-A10A-261582D81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7CD4-77B6-2941-6578-2D8CE0F5C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D50EA-DBF0-2FDE-1BC2-95EC2AD9D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F8742-2184-18C9-6246-599B491E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495CA-7F18-839D-4432-68C8018F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82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60501-FC90-1283-A6C3-37EB9AFE9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5BEDD-A7DC-D320-4F1C-CD852A247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0E2EB-0977-E246-AA5A-3E503CF35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905DB-C45C-4B34-304D-ECD2DF4A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00BE-A939-E9DA-BB4E-28F5990F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AAF81-29B7-E60B-26E6-44497038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40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5C9AA-92F1-CE4B-2D07-0C3E73647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82F39-BFD4-B5F0-BA2C-0C5F5E6F2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EF91A-5010-3DBC-DC6E-6314A945E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94852-9854-4DCC-B33B-FAB68DEF9B88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AC0E7-C7B5-3D73-EBED-88819388E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2E25E-3588-30E3-E3C5-9FF65B404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6F7E7-AC87-419A-9C4B-124EA27B3D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167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E436-845D-54DA-570F-4C822A83D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Early Liberalization Years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DC01A-F288-144F-9E0F-1BD881ADA4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1980–2003</a:t>
            </a:r>
          </a:p>
        </p:txBody>
      </p:sp>
    </p:spTree>
    <p:extLst>
      <p:ext uri="{BB962C8B-B14F-4D97-AF65-F5344CB8AC3E}">
        <p14:creationId xmlns:p14="http://schemas.microsoft.com/office/powerpoint/2010/main" val="1762259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895B-A0B9-4D0C-B02D-FF11087E9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CFD9D-D655-40A8-9076-0B402320A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19 July – Budget presented and New Industrial policy introduced</a:t>
            </a:r>
          </a:p>
          <a:p>
            <a:pPr lvl="1"/>
            <a:r>
              <a:rPr lang="en-IN" dirty="0"/>
              <a:t>Abolish licensing in all but 18 industries</a:t>
            </a:r>
          </a:p>
          <a:p>
            <a:pPr lvl="1"/>
            <a:r>
              <a:rPr lang="en-IN" dirty="0"/>
              <a:t>Privatize 8 public sector monopolies</a:t>
            </a:r>
          </a:p>
          <a:p>
            <a:pPr lvl="1"/>
            <a:r>
              <a:rPr lang="en-IN" dirty="0"/>
              <a:t>Liberalize foreign investment – FI promotion board</a:t>
            </a:r>
          </a:p>
          <a:p>
            <a:pPr lvl="1"/>
            <a:r>
              <a:rPr lang="en-IN" dirty="0"/>
              <a:t>Remove import license</a:t>
            </a:r>
          </a:p>
          <a:p>
            <a:pPr lvl="1"/>
            <a:r>
              <a:rPr lang="en-IN" dirty="0"/>
              <a:t>Remove MRTP</a:t>
            </a:r>
          </a:p>
          <a:p>
            <a:pPr lvl="1"/>
            <a:r>
              <a:rPr lang="en-IN" dirty="0"/>
              <a:t>NRIs can have 100 percent equity in private enterprise</a:t>
            </a:r>
          </a:p>
          <a:p>
            <a:pPr lvl="1"/>
            <a:r>
              <a:rPr lang="en-IN" dirty="0"/>
              <a:t>Initiate a road map for further reforms</a:t>
            </a:r>
          </a:p>
          <a:p>
            <a:pPr lvl="1"/>
            <a:r>
              <a:rPr lang="en-IN" dirty="0"/>
              <a:t>Actual reform process was slow</a:t>
            </a:r>
          </a:p>
        </p:txBody>
      </p:sp>
    </p:spTree>
    <p:extLst>
      <p:ext uri="{BB962C8B-B14F-4D97-AF65-F5344CB8AC3E}">
        <p14:creationId xmlns:p14="http://schemas.microsoft.com/office/powerpoint/2010/main" val="174212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DC6E7-4331-42B9-9DD7-0FB626FD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FAE64-BB1E-45E6-8BCC-C9C77BE6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Narasimhan Committee ( 14 August 1991) – Financial reforms</a:t>
            </a:r>
          </a:p>
          <a:p>
            <a:pPr lvl="1"/>
            <a:r>
              <a:rPr lang="en-IN" dirty="0"/>
              <a:t>Recommend more competition between public and private bank</a:t>
            </a:r>
          </a:p>
          <a:p>
            <a:pPr lvl="1"/>
            <a:r>
              <a:rPr lang="en-IN" dirty="0"/>
              <a:t>Better integration between capital and money market</a:t>
            </a:r>
          </a:p>
          <a:p>
            <a:pPr lvl="1"/>
            <a:r>
              <a:rPr lang="en-IN" dirty="0"/>
              <a:t>More autonomy to RBI</a:t>
            </a:r>
          </a:p>
          <a:p>
            <a:r>
              <a:rPr lang="en-IN" dirty="0" err="1"/>
              <a:t>Chelliah</a:t>
            </a:r>
            <a:r>
              <a:rPr lang="en-IN" dirty="0"/>
              <a:t> Committee (29 August 1991) – Tax reforms</a:t>
            </a:r>
          </a:p>
          <a:p>
            <a:r>
              <a:rPr lang="en-IN" dirty="0"/>
              <a:t>Rangarajan Committee ( 22 January 1993)</a:t>
            </a:r>
          </a:p>
          <a:p>
            <a:pPr lvl="1"/>
            <a:r>
              <a:rPr lang="en-IN" dirty="0"/>
              <a:t>Privatization of Banks – ICICI, HDFC, UTI</a:t>
            </a:r>
          </a:p>
          <a:p>
            <a:pPr lvl="1"/>
            <a:r>
              <a:rPr lang="en-IN" dirty="0"/>
              <a:t>Modify FERA </a:t>
            </a:r>
          </a:p>
          <a:p>
            <a:pPr lvl="2"/>
            <a:r>
              <a:rPr lang="en-IN" dirty="0"/>
              <a:t>Allow more avenues for foreign investment</a:t>
            </a:r>
          </a:p>
          <a:p>
            <a:pPr lvl="2"/>
            <a:r>
              <a:rPr lang="en-IN" dirty="0"/>
              <a:t>Allow NRI to invest</a:t>
            </a:r>
          </a:p>
          <a:p>
            <a:pPr lvl="2"/>
            <a:r>
              <a:rPr lang="en-IN" dirty="0"/>
              <a:t>Liberalisation of current a/c transactions</a:t>
            </a:r>
          </a:p>
        </p:txBody>
      </p:sp>
    </p:spTree>
    <p:extLst>
      <p:ext uri="{BB962C8B-B14F-4D97-AF65-F5344CB8AC3E}">
        <p14:creationId xmlns:p14="http://schemas.microsoft.com/office/powerpoint/2010/main" val="363611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68DA-AA3E-462B-B536-1B73DEFC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Reforms through the 1990s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77E8A-7326-405A-BFE0-B2B5158D1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Trade policy reform</a:t>
            </a:r>
          </a:p>
          <a:p>
            <a:pPr lvl="1"/>
            <a:r>
              <a:rPr lang="en-US" dirty="0"/>
              <a:t>Some de-licensing measures</a:t>
            </a:r>
          </a:p>
          <a:p>
            <a:pPr lvl="1"/>
            <a:r>
              <a:rPr lang="en-US" dirty="0"/>
              <a:t>Depreciation of the rupee</a:t>
            </a:r>
          </a:p>
          <a:p>
            <a:r>
              <a:rPr lang="en-US" dirty="0"/>
              <a:t>Financial reforms: changed the context within which banks functioned</a:t>
            </a:r>
          </a:p>
          <a:p>
            <a:pPr lvl="1"/>
            <a:r>
              <a:rPr lang="en-US" dirty="0"/>
              <a:t>Private banks allowed to raise funds from capital markets</a:t>
            </a:r>
          </a:p>
          <a:p>
            <a:pPr lvl="1"/>
            <a:r>
              <a:rPr lang="en-US" dirty="0"/>
              <a:t>CRR and SLR were reduced</a:t>
            </a:r>
          </a:p>
          <a:p>
            <a:pPr lvl="1"/>
            <a:r>
              <a:rPr lang="en-US" dirty="0"/>
              <a:t>Easier rules for NRI deposits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431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B501A7-FCD1-0DA2-F461-7AD0CE79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IN" sz="4000" dirty="0">
                <a:solidFill>
                  <a:srgbClr val="FFFFFF"/>
                </a:solidFill>
              </a:rPr>
              <a:t>Impact of reforms on Indian economy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03C71E-1901-A0AC-361D-170FF04CDA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773646"/>
              </p:ext>
            </p:extLst>
          </p:nvPr>
        </p:nvGraphicFramePr>
        <p:xfrm>
          <a:off x="632084" y="2244678"/>
          <a:ext cx="10927832" cy="392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077">
                  <a:extLst>
                    <a:ext uri="{9D8B030D-6E8A-4147-A177-3AD203B41FA5}">
                      <a16:colId xmlns:a16="http://schemas.microsoft.com/office/drawing/2014/main" val="940192115"/>
                    </a:ext>
                  </a:extLst>
                </a:gridCol>
                <a:gridCol w="1691449">
                  <a:extLst>
                    <a:ext uri="{9D8B030D-6E8A-4147-A177-3AD203B41FA5}">
                      <a16:colId xmlns:a16="http://schemas.microsoft.com/office/drawing/2014/main" val="498111463"/>
                    </a:ext>
                  </a:extLst>
                </a:gridCol>
                <a:gridCol w="1691449">
                  <a:extLst>
                    <a:ext uri="{9D8B030D-6E8A-4147-A177-3AD203B41FA5}">
                      <a16:colId xmlns:a16="http://schemas.microsoft.com/office/drawing/2014/main" val="967401770"/>
                    </a:ext>
                  </a:extLst>
                </a:gridCol>
                <a:gridCol w="1570856">
                  <a:extLst>
                    <a:ext uri="{9D8B030D-6E8A-4147-A177-3AD203B41FA5}">
                      <a16:colId xmlns:a16="http://schemas.microsoft.com/office/drawing/2014/main" val="1389003470"/>
                    </a:ext>
                  </a:extLst>
                </a:gridCol>
                <a:gridCol w="1442399">
                  <a:extLst>
                    <a:ext uri="{9D8B030D-6E8A-4147-A177-3AD203B41FA5}">
                      <a16:colId xmlns:a16="http://schemas.microsoft.com/office/drawing/2014/main" val="3104945183"/>
                    </a:ext>
                  </a:extLst>
                </a:gridCol>
                <a:gridCol w="1442399">
                  <a:extLst>
                    <a:ext uri="{9D8B030D-6E8A-4147-A177-3AD203B41FA5}">
                      <a16:colId xmlns:a16="http://schemas.microsoft.com/office/drawing/2014/main" val="521361873"/>
                    </a:ext>
                  </a:extLst>
                </a:gridCol>
                <a:gridCol w="1880203">
                  <a:extLst>
                    <a:ext uri="{9D8B030D-6E8A-4147-A177-3AD203B41FA5}">
                      <a16:colId xmlns:a16="http://schemas.microsoft.com/office/drawing/2014/main" val="1595382314"/>
                    </a:ext>
                  </a:extLst>
                </a:gridCol>
              </a:tblGrid>
              <a:tr h="12841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Period (Base Year 2004–05)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Private Final Consumption Expenditure 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Government Final Consumption Expenditure 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Gross Fixed Capital Formation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Exports of Goods and Services 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Imports of Goods and Services 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GDP at Market Prices 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extLst>
                  <a:ext uri="{0D108BD9-81ED-4DB2-BD59-A6C34878D82A}">
                    <a16:rowId xmlns:a16="http://schemas.microsoft.com/office/drawing/2014/main" val="1869563415"/>
                  </a:ext>
                </a:extLst>
              </a:tr>
              <a:tr h="680145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1980–2003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4.7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5.7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6.6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9.2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10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5.62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extLst>
                  <a:ext uri="{0D108BD9-81ED-4DB2-BD59-A6C34878D82A}">
                    <a16:rowId xmlns:a16="http://schemas.microsoft.com/office/drawing/2014/main" val="2629262710"/>
                  </a:ext>
                </a:extLst>
              </a:tr>
              <a:tr h="12841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Period (Base Year 2004–05)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Agriculture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Industry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>
                          <a:effectLst/>
                        </a:rPr>
                        <a:t>Services (Including Construction)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730" marR="15730" marT="15730" marB="0" anchor="b"/>
                </a:tc>
                <a:extLst>
                  <a:ext uri="{0D108BD9-81ED-4DB2-BD59-A6C34878D82A}">
                    <a16:rowId xmlns:a16="http://schemas.microsoft.com/office/drawing/2014/main" val="3393544317"/>
                  </a:ext>
                </a:extLst>
              </a:tr>
              <a:tr h="680145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u="none" strike="noStrike" dirty="0">
                          <a:effectLst/>
                        </a:rPr>
                        <a:t>1980–2003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3.5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5.95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u="none" strike="noStrike">
                          <a:effectLst/>
                        </a:rPr>
                        <a:t>6.81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730" marR="15730" marT="15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730" marR="15730" marT="15730" marB="0" anchor="b"/>
                </a:tc>
                <a:extLst>
                  <a:ext uri="{0D108BD9-81ED-4DB2-BD59-A6C34878D82A}">
                    <a16:rowId xmlns:a16="http://schemas.microsoft.com/office/drawing/2014/main" val="192113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23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46C23D0-07F8-4880-B5BE-EBCEC811D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4382">
            <a:off x="708501" y="885139"/>
            <a:ext cx="11039401" cy="4780595"/>
          </a:xfrm>
        </p:spPr>
      </p:pic>
    </p:spTree>
    <p:extLst>
      <p:ext uri="{BB962C8B-B14F-4D97-AF65-F5344CB8AC3E}">
        <p14:creationId xmlns:p14="http://schemas.microsoft.com/office/powerpoint/2010/main" val="2271630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6AB4-6DB2-F4A2-F2BC-67CC5E5D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5B3FD-6BB6-4CD6-616B-5E6DAEE6A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Partial reforms in 1980s led to GDP growth through growth in the manufacturing sector.</a:t>
            </a:r>
          </a:p>
          <a:p>
            <a:r>
              <a:rPr lang="en-IN" dirty="0"/>
              <a:t>Reforms in 1991 did not translate into GDP or manufacturing growth in the 1990s. </a:t>
            </a:r>
          </a:p>
          <a:p>
            <a:r>
              <a:rPr lang="en-IN" dirty="0"/>
              <a:t>There was uncertainty about the reforms process due to political instability and financial crisis in East Asia. Indian businesses did not have confidence in the process.</a:t>
            </a:r>
          </a:p>
          <a:p>
            <a:r>
              <a:rPr lang="en-IN" dirty="0"/>
              <a:t>Lack of political capacity to build infrastructure and bureaucratic apparatus for industries to benefit from reforms.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3018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2EDED-F6D5-A9FD-4540-0FF101B9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impact of reforms on the agricultural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8C117-21F4-3DFE-D95E-4AB82E77C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agricultural sector grew at 2.92percent  as opposed to 2.21 percent in the previous regime.</a:t>
            </a:r>
          </a:p>
          <a:p>
            <a:r>
              <a:rPr lang="en-IN" dirty="0"/>
              <a:t>Fall in growth rate of wheat from 5.21percent to 3.33percent. </a:t>
            </a:r>
          </a:p>
          <a:p>
            <a:r>
              <a:rPr lang="en-IN" dirty="0"/>
              <a:t>Non-food grain production went up from 2.4 percent to 3.43 percent.</a:t>
            </a:r>
          </a:p>
          <a:p>
            <a:r>
              <a:rPr lang="en-IN" dirty="0"/>
              <a:t>Increase in purchase of modern inputs and private investment in mechanization and pumps.</a:t>
            </a:r>
          </a:p>
          <a:p>
            <a:r>
              <a:rPr lang="en-IN" dirty="0"/>
              <a:t>Green Revolution did not translate into higher productivity as government did not invest in agricultural infrastructure.</a:t>
            </a:r>
          </a:p>
          <a:p>
            <a:r>
              <a:rPr lang="en-IN" dirty="0"/>
              <a:t>Benefits of agricultural sector faced by large farmers in prosperous regions.</a:t>
            </a:r>
          </a:p>
        </p:txBody>
      </p:sp>
    </p:spTree>
    <p:extLst>
      <p:ext uri="{BB962C8B-B14F-4D97-AF65-F5344CB8AC3E}">
        <p14:creationId xmlns:p14="http://schemas.microsoft.com/office/powerpoint/2010/main" val="505644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F871F-A356-6262-56E5-2FC1423D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De-stabilizing factors in the 1990s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7AB93-66B4-D247-BD90-FFCC2FA62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Urban inequality went up. Vakulabharanam (2010) has demonstrated that inequality between rural and urban classes, and urban skilled workers/professionals/managers and non-skilled workers went up. These were the beneficiaries of reforms. </a:t>
            </a:r>
          </a:p>
          <a:p>
            <a:r>
              <a:rPr lang="en-IN" dirty="0"/>
              <a:t>Agricultural sector did not benefit from reforms.</a:t>
            </a:r>
          </a:p>
          <a:p>
            <a:r>
              <a:rPr lang="en-IN" dirty="0"/>
              <a:t>India’s fiscal deficit started going up after initial decrease.</a:t>
            </a:r>
          </a:p>
          <a:p>
            <a:r>
              <a:rPr lang="en-IN" dirty="0"/>
              <a:t>Balance of Payment deteriorated.</a:t>
            </a:r>
          </a:p>
          <a:p>
            <a:r>
              <a:rPr lang="en-IN" dirty="0"/>
              <a:t>Political uncertainty continued through the period.</a:t>
            </a:r>
          </a:p>
          <a:p>
            <a:r>
              <a:rPr lang="en-IN" dirty="0"/>
              <a:t>Reforms did not have major impact on the economy in 1990.</a:t>
            </a:r>
          </a:p>
        </p:txBody>
      </p:sp>
    </p:spTree>
    <p:extLst>
      <p:ext uri="{BB962C8B-B14F-4D97-AF65-F5344CB8AC3E}">
        <p14:creationId xmlns:p14="http://schemas.microsoft.com/office/powerpoint/2010/main" val="2553312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Components of capital a/c 1980–91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00200" y="1524000"/>
          <a:ext cx="8991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452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400" y="228600"/>
          <a:ext cx="88392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DBC1-9884-3442-AA8E-0C58E27E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What are liberal reforms?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4367F-6BC1-5AA2-4400-5F9290B1D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eliefs of early modern and especially 19th Century ‘classical’ liberalism that economic growth will be most rapid with the existence of unfettered markets unimpeded by government regulation. 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free movement of the price mechanism will create conditions for the most efficient allocation of goods, services, and capital. </a:t>
            </a: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cs typeface="Arial" panose="020B0604020202020204" pitchFamily="34" charset="0"/>
              </a:rPr>
              <a:t>In India 1991 is considered the year of liberalization</a:t>
            </a:r>
          </a:p>
          <a:p>
            <a:r>
              <a:rPr lang="en-US" sz="2400" dirty="0">
                <a:cs typeface="Arial" panose="020B0604020202020204" pitchFamily="34" charset="0"/>
              </a:rPr>
              <a:t>This chapter will argue that liberalization began in 1980. </a:t>
            </a:r>
          </a:p>
          <a:p>
            <a:r>
              <a:rPr lang="en-US" sz="2400" dirty="0">
                <a:cs typeface="Arial" panose="020B0604020202020204" pitchFamily="34" charset="0"/>
              </a:rPr>
              <a:t>The benefits of liberal reforms on growth, industry, and exports were experienced after 2003 – which is considered the next regime.</a:t>
            </a:r>
          </a:p>
          <a:p>
            <a:pPr marL="0" indent="0">
              <a:buNone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895800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400" y="2286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Components of current expenditure</a:t>
            </a:r>
          </a:p>
        </p:txBody>
      </p:sp>
    </p:spTree>
    <p:extLst>
      <p:ext uri="{BB962C8B-B14F-4D97-AF65-F5344CB8AC3E}">
        <p14:creationId xmlns:p14="http://schemas.microsoft.com/office/powerpoint/2010/main" val="1209875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Sector Wise: Absolute cap form 1980–90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481138"/>
          <a:ext cx="9067800" cy="5224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23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F2B2-3F6B-4E0C-940C-F5A8DF94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1980s: India at a crossroad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5D35-9E68-4959-9DE1-0CBAC40E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Indian economy goes through a significant policy and macro-economic transition in 1980.</a:t>
            </a:r>
          </a:p>
          <a:p>
            <a:r>
              <a:rPr lang="en-US" dirty="0"/>
              <a:t>What is the impact of reforms – growth in the 1980s and 1990s are not different. </a:t>
            </a:r>
          </a:p>
          <a:p>
            <a:r>
              <a:rPr lang="en-US" dirty="0"/>
              <a:t>Industry did not grow significantly in 1991?</a:t>
            </a:r>
          </a:p>
          <a:p>
            <a:r>
              <a:rPr lang="en-US" dirty="0"/>
              <a:t>Why is 1991 considered the year of liberalization?</a:t>
            </a:r>
          </a:p>
          <a:p>
            <a:r>
              <a:rPr lang="en-US" dirty="0"/>
              <a:t>What explains the take-off after 2003?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34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9769-1300-41C0-8151-7CE2678C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Partial reforms introduced in 1980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1A11D-DF17-47DA-8F50-7DC740602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Political stratification: Indira wins election standing for a re-united Congress party. </a:t>
            </a:r>
          </a:p>
          <a:p>
            <a:r>
              <a:rPr lang="en-US" dirty="0"/>
              <a:t>Rise of regional and identity politics: </a:t>
            </a:r>
            <a:r>
              <a:rPr lang="en-US" dirty="0" err="1"/>
              <a:t>AkaliDal</a:t>
            </a:r>
            <a:r>
              <a:rPr lang="en-US" dirty="0"/>
              <a:t>, DMK, Telegu Desam, Shiv Sena, Janata Dal, RJD and so on.</a:t>
            </a:r>
          </a:p>
          <a:p>
            <a:r>
              <a:rPr lang="en-US" dirty="0"/>
              <a:t>1982–82: India forced to take borrowing from IMF and other commercial borrowings. </a:t>
            </a:r>
          </a:p>
          <a:p>
            <a:r>
              <a:rPr lang="en-US" dirty="0"/>
              <a:t>Indira initiates growth-oriented and market-friendly policies.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798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3987-1C4D-4A19-B691-7E860C04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Signals to private capital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84E0E-4B70-42F0-AC93-3619EECF7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Liberal reforms under Indira – lower income tax, opening industries for private capital, simplification of license process.</a:t>
            </a:r>
          </a:p>
          <a:p>
            <a:r>
              <a:rPr lang="en-US" dirty="0"/>
              <a:t>1985: Rajiv becomes PM, Manmohan made head of PC, V.P. Singh is FM.</a:t>
            </a:r>
          </a:p>
          <a:p>
            <a:r>
              <a:rPr lang="en-US" dirty="0"/>
              <a:t>Rajiv Gandhi and young technocrats become face of policy change – Manmohan (RBI governor), L.K. Jha, </a:t>
            </a:r>
            <a:r>
              <a:rPr lang="en-US" dirty="0" err="1"/>
              <a:t>Montek</a:t>
            </a:r>
            <a:r>
              <a:rPr lang="en-US" dirty="0"/>
              <a:t> Ahluwalia, Rakesh Mohan, Sam Pitroda).</a:t>
            </a:r>
          </a:p>
          <a:p>
            <a:r>
              <a:rPr lang="en-US" dirty="0"/>
              <a:t>1985 Budget makes significant changes: reduce income corporate and wealth tax, cut import duties on capital goods, tax holiday for export-based industries, eliminates license for 25 industries, attract private capital in telecommunication, IT, and automobile.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4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0784-4675-3A1D-FAC2-6D972ECC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Pro-business vs Pro-market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1046-AAE4-B99F-2C7F-76F0599BE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Pro-market supports new entrants while pro-business supports established producers.</a:t>
            </a:r>
          </a:p>
          <a:p>
            <a:r>
              <a:rPr lang="en-IN" dirty="0"/>
              <a:t>Pro-market policies are based on the idea of state intervening to ensure the efficient functioning of markets to allocate resources.</a:t>
            </a:r>
          </a:p>
          <a:p>
            <a:r>
              <a:rPr lang="en-IN" dirty="0"/>
              <a:t>Pro-business – South Korea, Japan – states supports certain producers and provides complementary policies which include price distortions, market intervention, and </a:t>
            </a:r>
            <a:r>
              <a:rPr lang="en-IN" dirty="0" err="1"/>
              <a:t>labor</a:t>
            </a:r>
            <a:r>
              <a:rPr lang="en-IN" dirty="0"/>
              <a:t> repression.</a:t>
            </a:r>
          </a:p>
          <a:p>
            <a:r>
              <a:rPr lang="en-IN" dirty="0"/>
              <a:t>Kohli (2006) labels reforms in India in 1980s as pro-business directed towards large industries in certain sectors.</a:t>
            </a:r>
          </a:p>
        </p:txBody>
      </p:sp>
    </p:spTree>
    <p:extLst>
      <p:ext uri="{BB962C8B-B14F-4D97-AF65-F5344CB8AC3E}">
        <p14:creationId xmlns:p14="http://schemas.microsoft.com/office/powerpoint/2010/main" val="3452119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BC48-9527-4B0F-9E36-09C369A5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Uncertainty from 1989 stops reform process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92F15-3D08-4873-9D37-01646DC20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Rajiv Gandhi faces </a:t>
            </a:r>
            <a:r>
              <a:rPr lang="en-US" dirty="0" err="1"/>
              <a:t>Bofor</a:t>
            </a:r>
            <a:r>
              <a:rPr lang="en-US" dirty="0"/>
              <a:t> Scam.</a:t>
            </a:r>
          </a:p>
          <a:p>
            <a:r>
              <a:rPr lang="en-US" dirty="0"/>
              <a:t>1989 election won by BJP + Janata Dal coalition wins 200 seats in Lok Sabha.</a:t>
            </a:r>
          </a:p>
          <a:p>
            <a:r>
              <a:rPr lang="en-US" dirty="0"/>
              <a:t>3 coalition government in two years – blunts progress of liberal reforms.</a:t>
            </a:r>
          </a:p>
          <a:p>
            <a:r>
              <a:rPr lang="en-US" dirty="0"/>
              <a:t>Global shock in 1990 – USSR dissolved, Gulf War and Iraq invasion, rise in oil price and fall in remittance.</a:t>
            </a:r>
          </a:p>
          <a:p>
            <a:r>
              <a:rPr lang="en-US" dirty="0"/>
              <a:t>Current A/c plummets and India’s credit rating downgraded.</a:t>
            </a:r>
          </a:p>
          <a:p>
            <a:r>
              <a:rPr lang="en-US" dirty="0"/>
              <a:t>Debt and fiscal deficit already unsustainable, economic and political uncertainty place India in a precarious position.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917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C30-043C-4C13-8F8A-3A11378AF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882-A778-4F53-821D-B4F82900C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Chandrashekhar government dissolved in March 1991.</a:t>
            </a:r>
          </a:p>
          <a:p>
            <a:r>
              <a:rPr lang="en-US" dirty="0"/>
              <a:t>April 1991 – RBI start process of IMF loan.</a:t>
            </a:r>
          </a:p>
          <a:p>
            <a:r>
              <a:rPr lang="en-US" dirty="0"/>
              <a:t>Rajiv Gandhi assassination and new Congress government under Narasimha Rao.</a:t>
            </a:r>
            <a:endParaRPr lang="en-IN" dirty="0"/>
          </a:p>
          <a:p>
            <a:r>
              <a:rPr lang="en-US" dirty="0"/>
              <a:t>Two devaluations in July – Rupee loses value by 20 percent, liquidity tightened and CRR raised to prevent inflation.</a:t>
            </a:r>
          </a:p>
          <a:p>
            <a:r>
              <a:rPr lang="en-US" dirty="0"/>
              <a:t>IMF pledge USD 220 million as emergency fund.</a:t>
            </a:r>
          </a:p>
          <a:p>
            <a:r>
              <a:rPr lang="en-US" dirty="0"/>
              <a:t>RBI gold given as collateral for loan to bank of England and Japan –media hysteria in India.</a:t>
            </a:r>
          </a:p>
        </p:txBody>
      </p:sp>
    </p:spTree>
    <p:extLst>
      <p:ext uri="{BB962C8B-B14F-4D97-AF65-F5344CB8AC3E}">
        <p14:creationId xmlns:p14="http://schemas.microsoft.com/office/powerpoint/2010/main" val="344642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C520-2FC0-5057-7661-AE373017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1991 is associated with liberal reforms?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8ECF6-C24C-A37F-6F4C-BE9D38EC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Political uncertainty pushed Congress to break away from Nehruvian policies.</a:t>
            </a:r>
          </a:p>
          <a:p>
            <a:r>
              <a:rPr lang="en-IN" dirty="0"/>
              <a:t>IMF conditionalities forced liberal reforms in trade and finance and fiscal sustainability.</a:t>
            </a:r>
          </a:p>
          <a:p>
            <a:r>
              <a:rPr lang="en-IN" dirty="0" err="1"/>
              <a:t>Manomohan</a:t>
            </a:r>
            <a:r>
              <a:rPr lang="en-IN" dirty="0"/>
              <a:t> Singh was made finance minister in order to boost confidence of industry.</a:t>
            </a:r>
          </a:p>
          <a:p>
            <a:r>
              <a:rPr lang="en-IN" dirty="0"/>
              <a:t>English private media plays key role in disseminating information about reforms. </a:t>
            </a:r>
          </a:p>
          <a:p>
            <a:r>
              <a:rPr lang="en-IN" dirty="0"/>
              <a:t>Vernacular media does not report avoiding a backlash from agricultural sector and rural classes.</a:t>
            </a:r>
          </a:p>
        </p:txBody>
      </p:sp>
    </p:spTree>
    <p:extLst>
      <p:ext uri="{BB962C8B-B14F-4D97-AF65-F5344CB8AC3E}">
        <p14:creationId xmlns:p14="http://schemas.microsoft.com/office/powerpoint/2010/main" val="274239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1185</Words>
  <Application>Microsoft Office PowerPoint</Application>
  <PresentationFormat>Widescreen</PresentationFormat>
  <Paragraphs>121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Office Theme</vt:lpstr>
      <vt:lpstr>The Early Liberalization Years</vt:lpstr>
      <vt:lpstr>What are liberal reforms?</vt:lpstr>
      <vt:lpstr>The 1980s: India at a crossroad</vt:lpstr>
      <vt:lpstr>Partial reforms introduced in 1980</vt:lpstr>
      <vt:lpstr>Signals to private capital</vt:lpstr>
      <vt:lpstr>Pro-business vs Pro-market reforms</vt:lpstr>
      <vt:lpstr>Uncertainty from 1989 stops reform process</vt:lpstr>
      <vt:lpstr>PowerPoint Presentation</vt:lpstr>
      <vt:lpstr>Why 1991 is associated with liberal reforms?</vt:lpstr>
      <vt:lpstr>PowerPoint Presentation</vt:lpstr>
      <vt:lpstr>PowerPoint Presentation</vt:lpstr>
      <vt:lpstr>Reforms through the 1990s</vt:lpstr>
      <vt:lpstr>Impact of reforms on Indian economy</vt:lpstr>
      <vt:lpstr>PowerPoint Presentation</vt:lpstr>
      <vt:lpstr>PowerPoint Presentation</vt:lpstr>
      <vt:lpstr>The impact of reforms on the agricultural sector</vt:lpstr>
      <vt:lpstr>De-stabilizing factors in the 1990s</vt:lpstr>
      <vt:lpstr>Components of capital a/c 1980–91</vt:lpstr>
      <vt:lpstr>PowerPoint Presentation</vt:lpstr>
      <vt:lpstr>Components of current expenditure</vt:lpstr>
      <vt:lpstr>Sector Wise: Absolute cap form 1980–90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Early Liberalization Years</dc:title>
  <dc:creator>Rahul De</dc:creator>
  <cp:lastModifiedBy>Anandadeep Roy</cp:lastModifiedBy>
  <cp:revision>1</cp:revision>
  <dcterms:created xsi:type="dcterms:W3CDTF">2023-06-29T07:56:08Z</dcterms:created>
  <dcterms:modified xsi:type="dcterms:W3CDTF">2023-10-13T10:21:54Z</dcterms:modified>
</cp:coreProperties>
</file>