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E147F9-53D3-4A73-BF90-55D1F175B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DC6977-B0A7-4534-A8F3-B311AA5FE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C789-8306-43A9-A7F5-5041F043FEE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17D9-EE67-46CA-9A07-B3995BE889F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DF51-10AB-49F3-BFAD-21CE1B10B70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AE4B6-ADFF-48E1-8685-12D4B61685C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2E57-CFD6-4423-BC77-913CC4A604C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2251-298E-45E0-9089-D3755E6E2CF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C60A-9B10-4600-B62F-04E6CF1108A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68F9-9666-4243-8963-0AD8CD223C7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6A62-1E39-411A-93F3-4C47C88029A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9365-61DC-4365-B877-3455608065C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E3DD-957D-4403-B80A-D0F513FD219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BB89A9C-421F-4585-BA2C-2DCEDCA4C58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67200" y="6248400"/>
            <a:ext cx="4800600" cy="476250"/>
          </a:xfrm>
          <a:noFill/>
        </p:spPr>
        <p:txBody>
          <a:bodyPr/>
          <a:lstStyle/>
          <a:p>
            <a:r>
              <a:rPr lang="en-GB" smtClean="0"/>
              <a:t>Courtesy NOAA Earth System Research Laboratory, Global Monitoring Division</a:t>
            </a:r>
          </a:p>
        </p:txBody>
      </p:sp>
      <p:pic>
        <p:nvPicPr>
          <p:cNvPr id="15362" name="Picture 5" descr="Z:\CUP\Z1_ED\GINLEY\CH01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09600"/>
            <a:ext cx="3398838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762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Walt Meier, NSIDC</a:t>
            </a:r>
          </a:p>
        </p:txBody>
      </p:sp>
      <p:pic>
        <p:nvPicPr>
          <p:cNvPr id="33794" name="Picture 2" descr="Z:\CUP\Z1_ED\GINLEY\CH01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392363"/>
            <a:ext cx="30575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62400" y="5334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National Snow and Ice Data Centre</a:t>
            </a:r>
          </a:p>
        </p:txBody>
      </p:sp>
      <p:pic>
        <p:nvPicPr>
          <p:cNvPr id="35842" name="Picture 2" descr="Z:\CUP\Z1_ED\GINLEY\CH01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81225"/>
            <a:ext cx="3048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191000" y="4572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:\CUP\Z1_ED\GINLEY\CH01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371600"/>
            <a:ext cx="40354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160838" y="381000"/>
            <a:ext cx="966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01_11</a:t>
            </a:r>
          </a:p>
        </p:txBody>
      </p:sp>
      <p:sp>
        <p:nvSpPr>
          <p:cNvPr id="37893" name="Rectangle 5"/>
          <p:cNvSpPr txBox="1">
            <a:spLocks noGrp="1" noChangeArrowheads="1"/>
          </p:cNvSpPr>
          <p:nvPr/>
        </p:nvSpPr>
        <p:spPr bwMode="auto">
          <a:xfrm>
            <a:off x="2895600" y="6248400"/>
            <a:ext cx="617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National Snow and Ice Data Centre </a:t>
            </a:r>
          </a:p>
          <a:p>
            <a:pPr algn="r"/>
            <a:r>
              <a:rPr lang="en-GB" sz="1400"/>
              <a:t>courtesy C. Fowler and J. Maslanik, University of Colorado at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IPCC AR4 WG1</a:t>
            </a:r>
          </a:p>
        </p:txBody>
      </p:sp>
      <p:pic>
        <p:nvPicPr>
          <p:cNvPr id="39938" name="Picture 2" descr="Z:\CUP\Z1_ED\GINLEY\CH01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0607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114800" y="5334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:\CUP\Z1_ED\GINLEY\CH01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0"/>
            <a:ext cx="6288088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62400" y="4572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01_13</a:t>
            </a:r>
          </a:p>
        </p:txBody>
      </p:sp>
      <p:sp>
        <p:nvSpPr>
          <p:cNvPr id="41989" name="Rectangle 5"/>
          <p:cNvSpPr txBox="1">
            <a:spLocks noGrp="1" noChangeArrowheads="1"/>
          </p:cNvSpPr>
          <p:nvPr/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IPCC AR4 WG1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Z:\CUP\Z1_ED\GINLEY\CH01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63007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038600" y="5334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01_14</a:t>
            </a:r>
          </a:p>
        </p:txBody>
      </p:sp>
      <p:sp>
        <p:nvSpPr>
          <p:cNvPr id="44037" name="Rectangle 5"/>
          <p:cNvSpPr txBox="1">
            <a:spLocks noGrp="1" noChangeArrowheads="1"/>
          </p:cNvSpPr>
          <p:nvPr/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IPCC AR4 WG1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Z:\CUP\Z1_ED\GINLEY\CH01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667000"/>
            <a:ext cx="63039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9144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01_15</a:t>
            </a:r>
          </a:p>
        </p:txBody>
      </p:sp>
      <p:sp>
        <p:nvSpPr>
          <p:cNvPr id="46085" name="Rectangle 5"/>
          <p:cNvSpPr txBox="1">
            <a:spLocks noGrp="1" noChangeArrowheads="1"/>
          </p:cNvSpPr>
          <p:nvPr/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IPCC AR4 WG1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Z:\CUP\Z1_ED\GINLEY\CH01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38200"/>
            <a:ext cx="62944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154488" y="228600"/>
            <a:ext cx="979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01_16</a:t>
            </a:r>
          </a:p>
        </p:txBody>
      </p:sp>
      <p:sp>
        <p:nvSpPr>
          <p:cNvPr id="48133" name="Rectangle 5"/>
          <p:cNvSpPr txBox="1">
            <a:spLocks noGrp="1" noChangeArrowheads="1"/>
          </p:cNvSpPr>
          <p:nvPr/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IPCC AR4 WG1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953000" y="6305550"/>
            <a:ext cx="4114800" cy="476250"/>
          </a:xfrm>
          <a:noFill/>
        </p:spPr>
        <p:txBody>
          <a:bodyPr/>
          <a:lstStyle/>
          <a:p>
            <a:r>
              <a:rPr lang="en-GB" smtClean="0"/>
              <a:t>© Environmental Pollution Panel of the President’s Science Advisory Committee</a:t>
            </a:r>
          </a:p>
        </p:txBody>
      </p:sp>
      <p:pic>
        <p:nvPicPr>
          <p:cNvPr id="50178" name="Picture 2" descr="Z:\CUP\Z1_ED\GINLEY\CH01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30078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30688" y="228600"/>
            <a:ext cx="979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IPCC AR4 WG1</a:t>
            </a:r>
          </a:p>
        </p:txBody>
      </p:sp>
      <p:pic>
        <p:nvPicPr>
          <p:cNvPr id="17410" name="Picture 2" descr="Z:\CUP\Z1_ED\GINLEY\CH01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785938"/>
            <a:ext cx="4248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191000" y="6858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01\JPEG\GR0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452688"/>
            <a:ext cx="305752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038600" y="8382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01\JPEG\GR0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888" y="2336800"/>
            <a:ext cx="306863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154488" y="1828800"/>
            <a:ext cx="979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01_3b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z="1800" smtClean="0"/>
              <a:t>© IPCC AR4 WG1</a:t>
            </a:r>
          </a:p>
        </p:txBody>
      </p:sp>
      <p:pic>
        <p:nvPicPr>
          <p:cNvPr id="23554" name="Picture 2" descr="Z:\CUP\Z1_ED\GINLEY\CH01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62000"/>
            <a:ext cx="2387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0" y="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IPCC AR4 WG1</a:t>
            </a:r>
          </a:p>
        </p:txBody>
      </p:sp>
      <p:pic>
        <p:nvPicPr>
          <p:cNvPr id="25602" name="Picture 2" descr="Z:\CUP\Z1_ED\GINLEY\CH01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152525"/>
            <a:ext cx="63087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114800" y="15240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:\CUP\Z1_ED\GINLEY\CH01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838200"/>
            <a:ext cx="4248150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30688" y="76200"/>
            <a:ext cx="979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01_06</a:t>
            </a:r>
          </a:p>
        </p:txBody>
      </p:sp>
      <p:sp>
        <p:nvSpPr>
          <p:cNvPr id="27653" name="Rectangle 5"/>
          <p:cNvSpPr txBox="1">
            <a:spLocks noGrp="1" noChangeArrowheads="1"/>
          </p:cNvSpPr>
          <p:nvPr/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IPCC AR4 WG1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:\CUP\Z1_ED\GINLEY\CH01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502126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468688" y="0"/>
            <a:ext cx="979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01_07</a:t>
            </a:r>
          </a:p>
        </p:txBody>
      </p:sp>
      <p:sp>
        <p:nvSpPr>
          <p:cNvPr id="29701" name="Rectangle 5"/>
          <p:cNvSpPr txBox="1">
            <a:spLocks noGrp="1" noChangeArrowheads="1"/>
          </p:cNvSpPr>
          <p:nvPr/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IPCC AR4 WG1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:\CUP\Z1_ED\GINLEY\CH01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90600"/>
            <a:ext cx="42465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154488" y="152400"/>
            <a:ext cx="979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 01_08</a:t>
            </a:r>
          </a:p>
        </p:txBody>
      </p:sp>
      <p:sp>
        <p:nvSpPr>
          <p:cNvPr id="31749" name="Rectangle 5"/>
          <p:cNvSpPr txBox="1">
            <a:spLocks noGrp="1" noChangeArrowheads="1"/>
          </p:cNvSpPr>
          <p:nvPr/>
        </p:nvSpPr>
        <p:spPr bwMode="auto">
          <a:xfrm>
            <a:off x="4876800" y="63817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IPCC AR4 WG1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62</TotalTime>
  <Words>123</Words>
  <Application>Microsoft Office PowerPoint</Application>
  <PresentationFormat>On-screen Show (4:3)</PresentationFormat>
  <Paragraphs>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9</cp:revision>
  <dcterms:created xsi:type="dcterms:W3CDTF">2011-11-11T07:24:09Z</dcterms:created>
  <dcterms:modified xsi:type="dcterms:W3CDTF">2012-08-20T14:52:56Z</dcterms:modified>
</cp:coreProperties>
</file>