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5" d="100"/>
          <a:sy n="105" d="100"/>
        </p:scale>
        <p:origin x="-150" y="-78"/>
      </p:cViewPr>
      <p:guideLst>
        <p:guide orient="horz" pos="391"/>
        <p:guide pos="11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0" y="0"/>
            <a:ext cx="9144000" cy="615553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r>
              <a:rPr lang="en-US" sz="1600" smtClean="0">
                <a:solidFill>
                  <a:schemeClr val="bg1"/>
                </a:solidFill>
              </a:rPr>
              <a:t>Beugelsdijk, Brakman, Garretsen, and van Marrewijk	</a:t>
            </a:r>
            <a:r>
              <a:rPr lang="en-US" sz="1800" b="1" baseline="0" smtClean="0">
                <a:solidFill>
                  <a:schemeClr val="bg1"/>
                </a:solidFill>
              </a:rPr>
              <a:t>International Economics and Business</a:t>
            </a:r>
          </a:p>
          <a:p>
            <a:r>
              <a:rPr lang="en-US" sz="1600" b="0" baseline="0" smtClean="0">
                <a:solidFill>
                  <a:schemeClr val="bg1"/>
                </a:solidFill>
              </a:rPr>
              <a:t>© Cambridge University Press, 2013		Chapter 9 – Currency crises and exchange rate policy</a:t>
            </a:r>
            <a:endParaRPr lang="en-US" sz="1400" b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770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123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202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318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756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68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751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975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273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670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987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301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92696"/>
            <a:ext cx="8640187" cy="55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3984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685425"/>
            <a:ext cx="8964488" cy="2527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3425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82113"/>
            <a:ext cx="8568952" cy="274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192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692696"/>
            <a:ext cx="8713291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192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Utrecht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 van Marrewijk</dc:creator>
  <cp:lastModifiedBy>Charles van Marrewijk</cp:lastModifiedBy>
  <cp:revision>10</cp:revision>
  <dcterms:created xsi:type="dcterms:W3CDTF">2013-06-13T09:38:07Z</dcterms:created>
  <dcterms:modified xsi:type="dcterms:W3CDTF">2013-06-13T11:37:36Z</dcterms:modified>
</cp:coreProperties>
</file>