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	Chapter 9 – Currency crises and exchange rate policy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640187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685425"/>
            <a:ext cx="8964488" cy="252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42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82113"/>
            <a:ext cx="8568952" cy="274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92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92696"/>
            <a:ext cx="8713291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92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10</cp:revision>
  <dcterms:created xsi:type="dcterms:W3CDTF">2013-06-13T09:38:07Z</dcterms:created>
  <dcterms:modified xsi:type="dcterms:W3CDTF">2013-06-13T11:37:36Z</dcterms:modified>
</cp:coreProperties>
</file>